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0"/>
  </p:notesMasterIdLst>
  <p:sldIdLst>
    <p:sldId id="315" r:id="rId4"/>
    <p:sldId id="257" r:id="rId5"/>
    <p:sldId id="313" r:id="rId6"/>
    <p:sldId id="289" r:id="rId7"/>
    <p:sldId id="287" r:id="rId8"/>
    <p:sldId id="262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60" r:id="rId18"/>
    <p:sldId id="316" r:id="rId19"/>
    <p:sldId id="317" r:id="rId20"/>
    <p:sldId id="319" r:id="rId21"/>
    <p:sldId id="321" r:id="rId22"/>
    <p:sldId id="320" r:id="rId23"/>
    <p:sldId id="322" r:id="rId24"/>
    <p:sldId id="323" r:id="rId25"/>
    <p:sldId id="325" r:id="rId26"/>
    <p:sldId id="263" r:id="rId27"/>
    <p:sldId id="264" r:id="rId28"/>
    <p:sldId id="265" r:id="rId29"/>
    <p:sldId id="266" r:id="rId30"/>
    <p:sldId id="267" r:id="rId31"/>
    <p:sldId id="268" r:id="rId32"/>
    <p:sldId id="275" r:id="rId33"/>
    <p:sldId id="276" r:id="rId34"/>
    <p:sldId id="269" r:id="rId35"/>
    <p:sldId id="270" r:id="rId36"/>
    <p:sldId id="271" r:id="rId37"/>
    <p:sldId id="272" r:id="rId38"/>
    <p:sldId id="273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Light" panose="020B0502040204020203" pitchFamily="34" charset="0"/>
      <p:regular r:id="rId57"/>
      <p: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F3512-5EC5-4508-AE1A-30CB153B4661}" v="62" dt="2022-01-21T12:43:21.646"/>
    <p1510:client id="{E8481F26-C4EA-4367-B5D9-5FAE05DF604B}" v="1" dt="2022-01-22T08:38:38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01" autoAdjust="0"/>
  </p:normalViewPr>
  <p:slideViewPr>
    <p:cSldViewPr snapToGrid="0">
      <p:cViewPr varScale="1">
        <p:scale>
          <a:sx n="77" d="100"/>
          <a:sy n="77" d="100"/>
        </p:scale>
        <p:origin x="79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Parra Guerra" userId="2e76f66f-c483-4588-8490-fd6b4358ea00" providerId="ADAL" clId="{DD7F3512-5EC5-4508-AE1A-30CB153B4661}"/>
    <pc:docChg chg="undo custSel addSld delSld modSld sldOrd">
      <pc:chgData name="Sergio Parra Guerra" userId="2e76f66f-c483-4588-8490-fd6b4358ea00" providerId="ADAL" clId="{DD7F3512-5EC5-4508-AE1A-30CB153B4661}" dt="2022-01-22T10:56:40.415" v="420" actId="20577"/>
      <pc:docMkLst>
        <pc:docMk/>
      </pc:docMkLst>
      <pc:sldChg chg="addSp delSp modSp mod">
        <pc:chgData name="Sergio Parra Guerra" userId="2e76f66f-c483-4588-8490-fd6b4358ea00" providerId="ADAL" clId="{DD7F3512-5EC5-4508-AE1A-30CB153B4661}" dt="2022-01-21T12:19:12.318" v="107" actId="478"/>
        <pc:sldMkLst>
          <pc:docMk/>
          <pc:sldMk cId="3852120625" sldId="257"/>
        </pc:sldMkLst>
        <pc:spChg chg="add del mod">
          <ac:chgData name="Sergio Parra Guerra" userId="2e76f66f-c483-4588-8490-fd6b4358ea00" providerId="ADAL" clId="{DD7F3512-5EC5-4508-AE1A-30CB153B4661}" dt="2022-01-21T12:19:09.513" v="105" actId="478"/>
          <ac:spMkLst>
            <pc:docMk/>
            <pc:sldMk cId="3852120625" sldId="257"/>
            <ac:spMk id="4" creationId="{647F56A1-610D-4946-BBDD-9D294799B053}"/>
          </ac:spMkLst>
        </pc:spChg>
        <pc:spChg chg="del mod">
          <ac:chgData name="Sergio Parra Guerra" userId="2e76f66f-c483-4588-8490-fd6b4358ea00" providerId="ADAL" clId="{DD7F3512-5EC5-4508-AE1A-30CB153B4661}" dt="2022-01-21T12:19:07.461" v="104" actId="478"/>
          <ac:spMkLst>
            <pc:docMk/>
            <pc:sldMk cId="3852120625" sldId="257"/>
            <ac:spMk id="9" creationId="{BABB785C-9BF1-C345-A050-BA49918BC419}"/>
          </ac:spMkLst>
        </pc:spChg>
        <pc:spChg chg="del mod">
          <ac:chgData name="Sergio Parra Guerra" userId="2e76f66f-c483-4588-8490-fd6b4358ea00" providerId="ADAL" clId="{DD7F3512-5EC5-4508-AE1A-30CB153B4661}" dt="2022-01-21T12:19:12.318" v="107" actId="478"/>
          <ac:spMkLst>
            <pc:docMk/>
            <pc:sldMk cId="3852120625" sldId="257"/>
            <ac:spMk id="10" creationId="{22FE422C-D6DD-564E-A17E-EB552F4549D2}"/>
          </ac:spMkLst>
        </pc:spChg>
        <pc:graphicFrameChg chg="del mod">
          <ac:chgData name="Sergio Parra Guerra" userId="2e76f66f-c483-4588-8490-fd6b4358ea00" providerId="ADAL" clId="{DD7F3512-5EC5-4508-AE1A-30CB153B4661}" dt="2022-01-11T10:50:45.594" v="1"/>
          <ac:graphicFrameMkLst>
            <pc:docMk/>
            <pc:sldMk cId="3852120625" sldId="257"/>
            <ac:graphicFrameMk id="3" creationId="{A1EB3736-865F-4D57-8A75-35AC38A210CC}"/>
          </ac:graphicFrameMkLst>
        </pc:graphicFrameChg>
        <pc:graphicFrameChg chg="del mod">
          <ac:chgData name="Sergio Parra Guerra" userId="2e76f66f-c483-4588-8490-fd6b4358ea00" providerId="ADAL" clId="{DD7F3512-5EC5-4508-AE1A-30CB153B4661}" dt="2022-01-11T10:50:44.618" v="0"/>
          <ac:graphicFrameMkLst>
            <pc:docMk/>
            <pc:sldMk cId="3852120625" sldId="257"/>
            <ac:graphicFrameMk id="4" creationId="{F4A1B594-B08E-4C44-BA94-ADCF173044C0}"/>
          </ac:graphicFrameMkLst>
        </pc:graphicFrameChg>
      </pc:sldChg>
      <pc:sldChg chg="modSp modAnim modNotesTx">
        <pc:chgData name="Sergio Parra Guerra" userId="2e76f66f-c483-4588-8490-fd6b4358ea00" providerId="ADAL" clId="{DD7F3512-5EC5-4508-AE1A-30CB153B4661}" dt="2022-01-11T11:02:17.892" v="42" actId="20577"/>
        <pc:sldMkLst>
          <pc:docMk/>
          <pc:sldMk cId="4113657981" sldId="262"/>
        </pc:sldMkLst>
        <pc:spChg chg="mod">
          <ac:chgData name="Sergio Parra Guerra" userId="2e76f66f-c483-4588-8490-fd6b4358ea00" providerId="ADAL" clId="{DD7F3512-5EC5-4508-AE1A-30CB153B4661}" dt="2022-01-11T11:01:50.332" v="37" actId="20577"/>
          <ac:spMkLst>
            <pc:docMk/>
            <pc:sldMk cId="4113657981" sldId="262"/>
            <ac:spMk id="8" creationId="{0D7E7403-ED5B-3A4F-8D8C-45E3D7AF92E6}"/>
          </ac:spMkLst>
        </pc:spChg>
      </pc:sldChg>
      <pc:sldChg chg="add del ord">
        <pc:chgData name="Sergio Parra Guerra" userId="2e76f66f-c483-4588-8490-fd6b4358ea00" providerId="ADAL" clId="{DD7F3512-5EC5-4508-AE1A-30CB153B4661}" dt="2022-01-21T12:21:11.903" v="116" actId="47"/>
        <pc:sldMkLst>
          <pc:docMk/>
          <pc:sldMk cId="733066283" sldId="277"/>
        </pc:sldMkLst>
      </pc:sldChg>
      <pc:sldChg chg="mod ord modShow">
        <pc:chgData name="Sergio Parra Guerra" userId="2e76f66f-c483-4588-8490-fd6b4358ea00" providerId="ADAL" clId="{DD7F3512-5EC5-4508-AE1A-30CB153B4661}" dt="2022-01-11T10:55:49.739" v="36" actId="729"/>
        <pc:sldMkLst>
          <pc:docMk/>
          <pc:sldMk cId="2368717231" sldId="283"/>
        </pc:sldMkLst>
      </pc:sldChg>
      <pc:sldChg chg="addSp delSp modSp mod">
        <pc:chgData name="Sergio Parra Guerra" userId="2e76f66f-c483-4588-8490-fd6b4358ea00" providerId="ADAL" clId="{DD7F3512-5EC5-4508-AE1A-30CB153B4661}" dt="2022-01-21T12:35:56.713" v="258" actId="6549"/>
        <pc:sldMkLst>
          <pc:docMk/>
          <pc:sldMk cId="2613168342" sldId="285"/>
        </pc:sldMkLst>
        <pc:spChg chg="del">
          <ac:chgData name="Sergio Parra Guerra" userId="2e76f66f-c483-4588-8490-fd6b4358ea00" providerId="ADAL" clId="{DD7F3512-5EC5-4508-AE1A-30CB153B4661}" dt="2022-01-21T12:35:38.627" v="233" actId="478"/>
          <ac:spMkLst>
            <pc:docMk/>
            <pc:sldMk cId="2613168342" sldId="285"/>
            <ac:spMk id="3" creationId="{23DBD1FE-7128-2B4D-A909-381A16E5810A}"/>
          </ac:spMkLst>
        </pc:spChg>
        <pc:spChg chg="add del mod">
          <ac:chgData name="Sergio Parra Guerra" userId="2e76f66f-c483-4588-8490-fd6b4358ea00" providerId="ADAL" clId="{DD7F3512-5EC5-4508-AE1A-30CB153B4661}" dt="2022-01-21T12:35:36.014" v="232"/>
          <ac:spMkLst>
            <pc:docMk/>
            <pc:sldMk cId="2613168342" sldId="285"/>
            <ac:spMk id="4" creationId="{57031555-21BF-409C-B112-CC301E14768A}"/>
          </ac:spMkLst>
        </pc:spChg>
        <pc:spChg chg="add del mod">
          <ac:chgData name="Sergio Parra Guerra" userId="2e76f66f-c483-4588-8490-fd6b4358ea00" providerId="ADAL" clId="{DD7F3512-5EC5-4508-AE1A-30CB153B4661}" dt="2022-01-21T12:35:36.014" v="232"/>
          <ac:spMkLst>
            <pc:docMk/>
            <pc:sldMk cId="2613168342" sldId="285"/>
            <ac:spMk id="5" creationId="{F0275DCF-81C6-443A-B7CB-C01E617856BA}"/>
          </ac:spMkLst>
        </pc:spChg>
        <pc:spChg chg="add mod">
          <ac:chgData name="Sergio Parra Guerra" userId="2e76f66f-c483-4588-8490-fd6b4358ea00" providerId="ADAL" clId="{DD7F3512-5EC5-4508-AE1A-30CB153B4661}" dt="2022-01-21T12:35:46.031" v="237" actId="1076"/>
          <ac:spMkLst>
            <pc:docMk/>
            <pc:sldMk cId="2613168342" sldId="285"/>
            <ac:spMk id="6" creationId="{5729F00F-2721-47F5-9C93-EE0E43349DA5}"/>
          </ac:spMkLst>
        </pc:spChg>
        <pc:spChg chg="add mod">
          <ac:chgData name="Sergio Parra Guerra" userId="2e76f66f-c483-4588-8490-fd6b4358ea00" providerId="ADAL" clId="{DD7F3512-5EC5-4508-AE1A-30CB153B4661}" dt="2022-01-21T12:35:56.713" v="258" actId="6549"/>
          <ac:spMkLst>
            <pc:docMk/>
            <pc:sldMk cId="2613168342" sldId="285"/>
            <ac:spMk id="7" creationId="{0D4E432C-9E6C-4E18-910E-7E036FA4868E}"/>
          </ac:spMkLst>
        </pc:spChg>
      </pc:sldChg>
      <pc:sldChg chg="add del">
        <pc:chgData name="Sergio Parra Guerra" userId="2e76f66f-c483-4588-8490-fd6b4358ea00" providerId="ADAL" clId="{DD7F3512-5EC5-4508-AE1A-30CB153B4661}" dt="2022-01-21T12:26:27.071" v="138" actId="47"/>
        <pc:sldMkLst>
          <pc:docMk/>
          <pc:sldMk cId="447432746" sldId="286"/>
        </pc:sldMkLst>
      </pc:sldChg>
      <pc:sldChg chg="modSp mod">
        <pc:chgData name="Sergio Parra Guerra" userId="2e76f66f-c483-4588-8490-fd6b4358ea00" providerId="ADAL" clId="{DD7F3512-5EC5-4508-AE1A-30CB153B4661}" dt="2022-01-22T10:56:40.415" v="420" actId="20577"/>
        <pc:sldMkLst>
          <pc:docMk/>
          <pc:sldMk cId="1598059977" sldId="287"/>
        </pc:sldMkLst>
        <pc:spChg chg="mod">
          <ac:chgData name="Sergio Parra Guerra" userId="2e76f66f-c483-4588-8490-fd6b4358ea00" providerId="ADAL" clId="{DD7F3512-5EC5-4508-AE1A-30CB153B4661}" dt="2022-01-22T10:56:40.415" v="420" actId="20577"/>
          <ac:spMkLst>
            <pc:docMk/>
            <pc:sldMk cId="1598059977" sldId="287"/>
            <ac:spMk id="3" creationId="{90064E35-66BF-C246-9844-3817C49E3592}"/>
          </ac:spMkLst>
        </pc:spChg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2376891650" sldId="288"/>
        </pc:sldMkLst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2187799877" sldId="290"/>
        </pc:sldMkLst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1113406856" sldId="300"/>
        </pc:sldMkLst>
      </pc:sldChg>
      <pc:sldChg chg="delSp modSp add del mod">
        <pc:chgData name="Sergio Parra Guerra" userId="2e76f66f-c483-4588-8490-fd6b4358ea00" providerId="ADAL" clId="{DD7F3512-5EC5-4508-AE1A-30CB153B4661}" dt="2022-01-11T10:52:31.335" v="31" actId="47"/>
        <pc:sldMkLst>
          <pc:docMk/>
          <pc:sldMk cId="1000277155" sldId="312"/>
        </pc:sldMkLst>
        <pc:spChg chg="mod">
          <ac:chgData name="Sergio Parra Guerra" userId="2e76f66f-c483-4588-8490-fd6b4358ea00" providerId="ADAL" clId="{DD7F3512-5EC5-4508-AE1A-30CB153B4661}" dt="2022-01-11T10:50:58.688" v="12" actId="20577"/>
          <ac:spMkLst>
            <pc:docMk/>
            <pc:sldMk cId="1000277155" sldId="312"/>
            <ac:spMk id="2" creationId="{3DB6AB15-02ED-4AF5-93DD-A09FDA013132}"/>
          </ac:spMkLst>
        </pc:spChg>
        <pc:spChg chg="del mod">
          <ac:chgData name="Sergio Parra Guerra" userId="2e76f66f-c483-4588-8490-fd6b4358ea00" providerId="ADAL" clId="{DD7F3512-5EC5-4508-AE1A-30CB153B4661}" dt="2022-01-11T10:51:06.184" v="15" actId="478"/>
          <ac:spMkLst>
            <pc:docMk/>
            <pc:sldMk cId="1000277155" sldId="312"/>
            <ac:spMk id="19" creationId="{F87642CD-9731-4982-87EA-FEBBABEEBB13}"/>
          </ac:spMkLst>
        </pc:spChg>
        <pc:spChg chg="del">
          <ac:chgData name="Sergio Parra Guerra" userId="2e76f66f-c483-4588-8490-fd6b4358ea00" providerId="ADAL" clId="{DD7F3512-5EC5-4508-AE1A-30CB153B4661}" dt="2022-01-11T10:51:08.040" v="16" actId="478"/>
          <ac:spMkLst>
            <pc:docMk/>
            <pc:sldMk cId="1000277155" sldId="312"/>
            <ac:spMk id="20" creationId="{7B56ACA2-2D47-42DD-89B2-0F31778549EE}"/>
          </ac:spMkLst>
        </pc:spChg>
        <pc:picChg chg="del">
          <ac:chgData name="Sergio Parra Guerra" userId="2e76f66f-c483-4588-8490-fd6b4358ea00" providerId="ADAL" clId="{DD7F3512-5EC5-4508-AE1A-30CB153B4661}" dt="2022-01-11T10:51:09.187" v="17" actId="478"/>
          <ac:picMkLst>
            <pc:docMk/>
            <pc:sldMk cId="1000277155" sldId="312"/>
            <ac:picMk id="23" creationId="{00AB6C26-D1BC-4BCF-8E59-08C4EFDFF3EF}"/>
          </ac:picMkLst>
        </pc:picChg>
        <pc:picChg chg="del">
          <ac:chgData name="Sergio Parra Guerra" userId="2e76f66f-c483-4588-8490-fd6b4358ea00" providerId="ADAL" clId="{DD7F3512-5EC5-4508-AE1A-30CB153B4661}" dt="2022-01-11T10:51:02.792" v="13" actId="478"/>
          <ac:picMkLst>
            <pc:docMk/>
            <pc:sldMk cId="1000277155" sldId="312"/>
            <ac:picMk id="27" creationId="{EAD40890-D677-43C4-87D4-6C9388E360B6}"/>
          </ac:picMkLst>
        </pc:picChg>
      </pc:sldChg>
      <pc:sldChg chg="addSp delSp modSp new mod modClrScheme chgLayout">
        <pc:chgData name="Sergio Parra Guerra" userId="2e76f66f-c483-4588-8490-fd6b4358ea00" providerId="ADAL" clId="{DD7F3512-5EC5-4508-AE1A-30CB153B4661}" dt="2022-01-21T12:43:35.530" v="346" actId="1036"/>
        <pc:sldMkLst>
          <pc:docMk/>
          <pc:sldMk cId="2218937023" sldId="313"/>
        </pc:sldMkLst>
        <pc:spChg chg="del">
          <ac:chgData name="Sergio Parra Guerra" userId="2e76f66f-c483-4588-8490-fd6b4358ea00" providerId="ADAL" clId="{DD7F3512-5EC5-4508-AE1A-30CB153B4661}" dt="2022-01-11T10:51:36.768" v="21" actId="478"/>
          <ac:spMkLst>
            <pc:docMk/>
            <pc:sldMk cId="2218937023" sldId="313"/>
            <ac:spMk id="2" creationId="{5B0A8256-3FF1-4EE1-941E-C15C680DB8BA}"/>
          </ac:spMkLst>
        </pc:spChg>
        <pc:spChg chg="del">
          <ac:chgData name="Sergio Parra Guerra" userId="2e76f66f-c483-4588-8490-fd6b4358ea00" providerId="ADAL" clId="{DD7F3512-5EC5-4508-AE1A-30CB153B4661}" dt="2022-01-11T10:51:38.416" v="22" actId="478"/>
          <ac:spMkLst>
            <pc:docMk/>
            <pc:sldMk cId="2218937023" sldId="313"/>
            <ac:spMk id="3" creationId="{1B1D05E5-211A-4E9A-BAB5-3BC1D058E94F}"/>
          </ac:spMkLst>
        </pc:spChg>
        <pc:spChg chg="add del mod">
          <ac:chgData name="Sergio Parra Guerra" userId="2e76f66f-c483-4588-8490-fd6b4358ea00" providerId="ADAL" clId="{DD7F3512-5EC5-4508-AE1A-30CB153B4661}" dt="2022-01-11T10:51:33.036" v="20"/>
          <ac:spMkLst>
            <pc:docMk/>
            <pc:sldMk cId="2218937023" sldId="313"/>
            <ac:spMk id="4" creationId="{2F67D5C0-37BC-4408-AB02-3616BF131EBD}"/>
          </ac:spMkLst>
        </pc:spChg>
        <pc:spChg chg="add del mod">
          <ac:chgData name="Sergio Parra Guerra" userId="2e76f66f-c483-4588-8490-fd6b4358ea00" providerId="ADAL" clId="{DD7F3512-5EC5-4508-AE1A-30CB153B4661}" dt="2022-01-11T10:51:33.036" v="20"/>
          <ac:spMkLst>
            <pc:docMk/>
            <pc:sldMk cId="2218937023" sldId="313"/>
            <ac:spMk id="5" creationId="{CA3535E2-1EAD-47BF-98CF-8A47609A341D}"/>
          </ac:spMkLst>
        </pc:spChg>
        <pc:spChg chg="add del mod">
          <ac:chgData name="Sergio Parra Guerra" userId="2e76f66f-c483-4588-8490-fd6b4358ea00" providerId="ADAL" clId="{DD7F3512-5EC5-4508-AE1A-30CB153B4661}" dt="2022-01-11T10:51:33.036" v="20"/>
          <ac:spMkLst>
            <pc:docMk/>
            <pc:sldMk cId="2218937023" sldId="313"/>
            <ac:spMk id="6" creationId="{7D67EB9C-0263-44A1-A9E1-75F8E439D535}"/>
          </ac:spMkLst>
        </pc:spChg>
        <pc:spChg chg="add mod">
          <ac:chgData name="Sergio Parra Guerra" userId="2e76f66f-c483-4588-8490-fd6b4358ea00" providerId="ADAL" clId="{DD7F3512-5EC5-4508-AE1A-30CB153B4661}" dt="2022-01-21T12:43:21.646" v="329" actId="571"/>
          <ac:spMkLst>
            <pc:docMk/>
            <pc:sldMk cId="2218937023" sldId="313"/>
            <ac:spMk id="9" creationId="{F693B73A-5531-4884-BCB3-70BD5448F843}"/>
          </ac:spMkLst>
        </pc:spChg>
        <pc:spChg chg="add del mod">
          <ac:chgData name="Sergio Parra Guerra" userId="2e76f66f-c483-4588-8490-fd6b4358ea00" providerId="ADAL" clId="{DD7F3512-5EC5-4508-AE1A-30CB153B4661}" dt="2022-01-11T10:51:53.271" v="24" actId="478"/>
          <ac:spMkLst>
            <pc:docMk/>
            <pc:sldMk cId="2218937023" sldId="313"/>
            <ac:spMk id="11" creationId="{724AC47F-4FDF-44AC-9A8C-550E17922FA3}"/>
          </ac:spMkLst>
        </pc:spChg>
        <pc:spChg chg="add del mod">
          <ac:chgData name="Sergio Parra Guerra" userId="2e76f66f-c483-4588-8490-fd6b4358ea00" providerId="ADAL" clId="{DD7F3512-5EC5-4508-AE1A-30CB153B4661}" dt="2022-01-11T10:51:57.055" v="25" actId="478"/>
          <ac:spMkLst>
            <pc:docMk/>
            <pc:sldMk cId="2218937023" sldId="313"/>
            <ac:spMk id="12" creationId="{2B7526F8-8684-4108-A1C7-50AD1D9BD117}"/>
          </ac:spMkLst>
        </pc:spChg>
        <pc:spChg chg="add mod">
          <ac:chgData name="Sergio Parra Guerra" userId="2e76f66f-c483-4588-8490-fd6b4358ea00" providerId="ADAL" clId="{DD7F3512-5EC5-4508-AE1A-30CB153B4661}" dt="2022-01-11T10:52:26.168" v="30" actId="120"/>
          <ac:spMkLst>
            <pc:docMk/>
            <pc:sldMk cId="2218937023" sldId="313"/>
            <ac:spMk id="13" creationId="{B3867CF3-4C31-4194-BF7F-FAE52851DAEE}"/>
          </ac:spMkLst>
        </pc:spChg>
        <pc:spChg chg="add mod">
          <ac:chgData name="Sergio Parra Guerra" userId="2e76f66f-c483-4588-8490-fd6b4358ea00" providerId="ADAL" clId="{DD7F3512-5EC5-4508-AE1A-30CB153B4661}" dt="2022-01-21T12:43:35.530" v="346" actId="1036"/>
          <ac:spMkLst>
            <pc:docMk/>
            <pc:sldMk cId="2218937023" sldId="313"/>
            <ac:spMk id="14" creationId="{84A1D835-5524-4C7D-AED5-02D72EA2FD0F}"/>
          </ac:spMkLst>
        </pc:spChg>
        <pc:spChg chg="add mod">
          <ac:chgData name="Sergio Parra Guerra" userId="2e76f66f-c483-4588-8490-fd6b4358ea00" providerId="ADAL" clId="{DD7F3512-5EC5-4508-AE1A-30CB153B4661}" dt="2022-01-21T12:43:17.346" v="327" actId="14100"/>
          <ac:spMkLst>
            <pc:docMk/>
            <pc:sldMk cId="2218937023" sldId="313"/>
            <ac:spMk id="15" creationId="{C73BF1A8-A831-4C25-9C95-5A5E5F3C25F3}"/>
          </ac:spMkLst>
        </pc:spChg>
        <pc:picChg chg="add del mod">
          <ac:chgData name="Sergio Parra Guerra" userId="2e76f66f-c483-4588-8490-fd6b4358ea00" providerId="ADAL" clId="{DD7F3512-5EC5-4508-AE1A-30CB153B4661}" dt="2022-01-11T10:51:33.036" v="20"/>
          <ac:picMkLst>
            <pc:docMk/>
            <pc:sldMk cId="2218937023" sldId="313"/>
            <ac:picMk id="7" creationId="{95B35A52-4EBA-4B19-B90B-AB2706B418D7}"/>
          </ac:picMkLst>
        </pc:picChg>
        <pc:picChg chg="add del mod">
          <ac:chgData name="Sergio Parra Guerra" userId="2e76f66f-c483-4588-8490-fd6b4358ea00" providerId="ADAL" clId="{DD7F3512-5EC5-4508-AE1A-30CB153B4661}" dt="2022-01-11T10:51:33.036" v="20"/>
          <ac:picMkLst>
            <pc:docMk/>
            <pc:sldMk cId="2218937023" sldId="313"/>
            <ac:picMk id="8" creationId="{C4E028BA-5FDD-41D5-9FBF-0B296AE18E0E}"/>
          </ac:picMkLst>
        </pc:picChg>
        <pc:picChg chg="add del mod">
          <ac:chgData name="Sergio Parra Guerra" userId="2e76f66f-c483-4588-8490-fd6b4358ea00" providerId="ADAL" clId="{DD7F3512-5EC5-4508-AE1A-30CB153B4661}" dt="2022-01-11T10:51:33.036" v="20"/>
          <ac:picMkLst>
            <pc:docMk/>
            <pc:sldMk cId="2218937023" sldId="313"/>
            <ac:picMk id="9" creationId="{F6450108-64B0-4AC2-9528-914FD4B30A12}"/>
          </ac:picMkLst>
        </pc:picChg>
        <pc:picChg chg="add del mod">
          <ac:chgData name="Sergio Parra Guerra" userId="2e76f66f-c483-4588-8490-fd6b4358ea00" providerId="ADAL" clId="{DD7F3512-5EC5-4508-AE1A-30CB153B4661}" dt="2022-01-11T10:51:33.036" v="20"/>
          <ac:picMkLst>
            <pc:docMk/>
            <pc:sldMk cId="2218937023" sldId="313"/>
            <ac:picMk id="10" creationId="{1356985C-884E-45F1-AB3E-7586028FD2C6}"/>
          </ac:picMkLst>
        </pc:picChg>
        <pc:picChg chg="add mod">
          <ac:chgData name="Sergio Parra Guerra" userId="2e76f66f-c483-4588-8490-fd6b4358ea00" providerId="ADAL" clId="{DD7F3512-5EC5-4508-AE1A-30CB153B4661}" dt="2022-01-11T10:52:20.230" v="29" actId="1076"/>
          <ac:picMkLst>
            <pc:docMk/>
            <pc:sldMk cId="2218937023" sldId="313"/>
            <ac:picMk id="16" creationId="{EFD70C28-E209-4229-90F7-C34C652CBA32}"/>
          </ac:picMkLst>
        </pc:picChg>
        <pc:picChg chg="add mod">
          <ac:chgData name="Sergio Parra Guerra" userId="2e76f66f-c483-4588-8490-fd6b4358ea00" providerId="ADAL" clId="{DD7F3512-5EC5-4508-AE1A-30CB153B4661}" dt="2022-01-11T10:51:58.851" v="26"/>
          <ac:picMkLst>
            <pc:docMk/>
            <pc:sldMk cId="2218937023" sldId="313"/>
            <ac:picMk id="17" creationId="{0218EB8D-76A3-405E-A207-B8745DA80F7F}"/>
          </ac:picMkLst>
        </pc:picChg>
        <pc:picChg chg="add mod">
          <ac:chgData name="Sergio Parra Guerra" userId="2e76f66f-c483-4588-8490-fd6b4358ea00" providerId="ADAL" clId="{DD7F3512-5EC5-4508-AE1A-30CB153B4661}" dt="2022-01-11T10:52:20.230" v="29" actId="1076"/>
          <ac:picMkLst>
            <pc:docMk/>
            <pc:sldMk cId="2218937023" sldId="313"/>
            <ac:picMk id="18" creationId="{B70F21B5-5B36-4A74-B603-5088B21B2C4D}"/>
          </ac:picMkLst>
        </pc:picChg>
        <pc:picChg chg="add mod">
          <ac:chgData name="Sergio Parra Guerra" userId="2e76f66f-c483-4588-8490-fd6b4358ea00" providerId="ADAL" clId="{DD7F3512-5EC5-4508-AE1A-30CB153B4661}" dt="2022-01-11T10:52:20.230" v="29" actId="1076"/>
          <ac:picMkLst>
            <pc:docMk/>
            <pc:sldMk cId="2218937023" sldId="313"/>
            <ac:picMk id="19" creationId="{B0E04107-788E-4DE5-858C-3F8307540CCF}"/>
          </ac:picMkLst>
        </pc:picChg>
      </pc:sldChg>
      <pc:sldChg chg="add del">
        <pc:chgData name="Sergio Parra Guerra" userId="2e76f66f-c483-4588-8490-fd6b4358ea00" providerId="ADAL" clId="{DD7F3512-5EC5-4508-AE1A-30CB153B4661}" dt="2022-01-21T14:12:55.334" v="347" actId="47"/>
        <pc:sldMkLst>
          <pc:docMk/>
          <pc:sldMk cId="2698374831" sldId="314"/>
        </pc:sldMkLst>
      </pc:sldChg>
      <pc:sldChg chg="add">
        <pc:chgData name="Sergio Parra Guerra" userId="2e76f66f-c483-4588-8490-fd6b4358ea00" providerId="ADAL" clId="{DD7F3512-5EC5-4508-AE1A-30CB153B4661}" dt="2022-01-21T12:21:04.606" v="115"/>
        <pc:sldMkLst>
          <pc:docMk/>
          <pc:sldMk cId="595790999" sldId="315"/>
        </pc:sldMkLst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581347984" sldId="316"/>
        </pc:sldMkLst>
      </pc:sldChg>
      <pc:sldChg chg="addSp delSp modSp new mod ord">
        <pc:chgData name="Sergio Parra Guerra" userId="2e76f66f-c483-4588-8490-fd6b4358ea00" providerId="ADAL" clId="{DD7F3512-5EC5-4508-AE1A-30CB153B4661}" dt="2022-01-21T12:26:25.050" v="137"/>
        <pc:sldMkLst>
          <pc:docMk/>
          <pc:sldMk cId="3543664600" sldId="316"/>
        </pc:sldMkLst>
        <pc:spChg chg="add del mod">
          <ac:chgData name="Sergio Parra Guerra" userId="2e76f66f-c483-4588-8490-fd6b4358ea00" providerId="ADAL" clId="{DD7F3512-5EC5-4508-AE1A-30CB153B4661}" dt="2022-01-21T12:26:02.609" v="128"/>
          <ac:spMkLst>
            <pc:docMk/>
            <pc:sldMk cId="3543664600" sldId="316"/>
            <ac:spMk id="3" creationId="{41155576-2D51-49F9-9E49-6832307A402F}"/>
          </ac:spMkLst>
        </pc:spChg>
        <pc:spChg chg="add del mod">
          <ac:chgData name="Sergio Parra Guerra" userId="2e76f66f-c483-4588-8490-fd6b4358ea00" providerId="ADAL" clId="{DD7F3512-5EC5-4508-AE1A-30CB153B4661}" dt="2022-01-21T12:26:13.751" v="132"/>
          <ac:spMkLst>
            <pc:docMk/>
            <pc:sldMk cId="3543664600" sldId="316"/>
            <ac:spMk id="5" creationId="{D4B23231-8A36-46CB-BF35-E83FF7527965}"/>
          </ac:spMkLst>
        </pc:spChg>
        <pc:picChg chg="add mod">
          <ac:chgData name="Sergio Parra Guerra" userId="2e76f66f-c483-4588-8490-fd6b4358ea00" providerId="ADAL" clId="{DD7F3512-5EC5-4508-AE1A-30CB153B4661}" dt="2022-01-21T12:25:54.393" v="126"/>
          <ac:picMkLst>
            <pc:docMk/>
            <pc:sldMk cId="3543664600" sldId="316"/>
            <ac:picMk id="2" creationId="{BDD0473E-7DFB-4607-857F-2862B1BBC0E2}"/>
          </ac:picMkLst>
        </pc:picChg>
        <pc:picChg chg="add del">
          <ac:chgData name="Sergio Parra Guerra" userId="2e76f66f-c483-4588-8490-fd6b4358ea00" providerId="ADAL" clId="{DD7F3512-5EC5-4508-AE1A-30CB153B4661}" dt="2022-01-21T12:26:06.544" v="130"/>
          <ac:picMkLst>
            <pc:docMk/>
            <pc:sldMk cId="3543664600" sldId="316"/>
            <ac:picMk id="4" creationId="{C2694275-C498-4F64-9342-01C4BC9C1D11}"/>
          </ac:picMkLst>
        </pc:picChg>
        <pc:picChg chg="add del mod">
          <ac:chgData name="Sergio Parra Guerra" userId="2e76f66f-c483-4588-8490-fd6b4358ea00" providerId="ADAL" clId="{DD7F3512-5EC5-4508-AE1A-30CB153B4661}" dt="2022-01-21T12:26:13.751" v="132"/>
          <ac:picMkLst>
            <pc:docMk/>
            <pc:sldMk cId="3543664600" sldId="316"/>
            <ac:picMk id="6" creationId="{63743D7D-FB3A-403F-A79A-6A377D5C90B8}"/>
          </ac:picMkLst>
        </pc:picChg>
        <pc:picChg chg="add mod">
          <ac:chgData name="Sergio Parra Guerra" userId="2e76f66f-c483-4588-8490-fd6b4358ea00" providerId="ADAL" clId="{DD7F3512-5EC5-4508-AE1A-30CB153B4661}" dt="2022-01-21T12:26:19.518" v="135" actId="1076"/>
          <ac:picMkLst>
            <pc:docMk/>
            <pc:sldMk cId="3543664600" sldId="316"/>
            <ac:picMk id="7" creationId="{F643BD91-B1D3-4F56-83D7-7CEAE9098E57}"/>
          </ac:picMkLst>
        </pc:picChg>
      </pc:sldChg>
      <pc:sldChg chg="addSp delSp modSp add mod">
        <pc:chgData name="Sergio Parra Guerra" userId="2e76f66f-c483-4588-8490-fd6b4358ea00" providerId="ADAL" clId="{DD7F3512-5EC5-4508-AE1A-30CB153B4661}" dt="2022-01-21T12:31:49.984" v="193" actId="20577"/>
        <pc:sldMkLst>
          <pc:docMk/>
          <pc:sldMk cId="3078705567" sldId="317"/>
        </pc:sldMkLst>
        <pc:spChg chg="add del mod">
          <ac:chgData name="Sergio Parra Guerra" userId="2e76f66f-c483-4588-8490-fd6b4358ea00" providerId="ADAL" clId="{DD7F3512-5EC5-4508-AE1A-30CB153B4661}" dt="2022-01-21T12:27:13.683" v="148" actId="478"/>
          <ac:spMkLst>
            <pc:docMk/>
            <pc:sldMk cId="3078705567" sldId="317"/>
            <ac:spMk id="3" creationId="{655643C3-6F9E-4754-B398-D6E40DDC6F1F}"/>
          </ac:spMkLst>
        </pc:spChg>
        <pc:spChg chg="del">
          <ac:chgData name="Sergio Parra Guerra" userId="2e76f66f-c483-4588-8490-fd6b4358ea00" providerId="ADAL" clId="{DD7F3512-5EC5-4508-AE1A-30CB153B4661}" dt="2022-01-21T12:27:25.153" v="153" actId="478"/>
          <ac:spMkLst>
            <pc:docMk/>
            <pc:sldMk cId="3078705567" sldId="317"/>
            <ac:spMk id="4" creationId="{CB2BE77E-480C-9F46-9597-AC5AECBA19DD}"/>
          </ac:spMkLst>
        </pc:spChg>
        <pc:spChg chg="del mod">
          <ac:chgData name="Sergio Parra Guerra" userId="2e76f66f-c483-4588-8490-fd6b4358ea00" providerId="ADAL" clId="{DD7F3512-5EC5-4508-AE1A-30CB153B4661}" dt="2022-01-21T12:27:12.016" v="147" actId="478"/>
          <ac:spMkLst>
            <pc:docMk/>
            <pc:sldMk cId="3078705567" sldId="317"/>
            <ac:spMk id="5" creationId="{2CC36CD3-8B06-714C-B2A1-6EBF94FABEAC}"/>
          </ac:spMkLst>
        </pc:spChg>
        <pc:spChg chg="mod">
          <ac:chgData name="Sergio Parra Guerra" userId="2e76f66f-c483-4588-8490-fd6b4358ea00" providerId="ADAL" clId="{DD7F3512-5EC5-4508-AE1A-30CB153B4661}" dt="2022-01-21T12:31:49.984" v="193" actId="20577"/>
          <ac:spMkLst>
            <pc:docMk/>
            <pc:sldMk cId="3078705567" sldId="317"/>
            <ac:spMk id="6" creationId="{C1599D68-1FBF-3A4C-84CA-834F3E2572C9}"/>
          </ac:spMkLst>
        </pc:spChg>
        <pc:spChg chg="del mod">
          <ac:chgData name="Sergio Parra Guerra" userId="2e76f66f-c483-4588-8490-fd6b4358ea00" providerId="ADAL" clId="{DD7F3512-5EC5-4508-AE1A-30CB153B4661}" dt="2022-01-21T12:27:17.839" v="149" actId="478"/>
          <ac:spMkLst>
            <pc:docMk/>
            <pc:sldMk cId="3078705567" sldId="317"/>
            <ac:spMk id="7" creationId="{F54052AE-37D1-6946-BBA0-47A1FC78F175}"/>
          </ac:spMkLst>
        </pc:spChg>
        <pc:spChg chg="del">
          <ac:chgData name="Sergio Parra Guerra" userId="2e76f66f-c483-4588-8490-fd6b4358ea00" providerId="ADAL" clId="{DD7F3512-5EC5-4508-AE1A-30CB153B4661}" dt="2022-01-21T12:27:20.287" v="151" actId="478"/>
          <ac:spMkLst>
            <pc:docMk/>
            <pc:sldMk cId="3078705567" sldId="317"/>
            <ac:spMk id="8" creationId="{D1582438-CD1D-4A47-BF8A-1512B8AE57F2}"/>
          </ac:spMkLst>
        </pc:spChg>
        <pc:spChg chg="add del mod">
          <ac:chgData name="Sergio Parra Guerra" userId="2e76f66f-c483-4588-8490-fd6b4358ea00" providerId="ADAL" clId="{DD7F3512-5EC5-4508-AE1A-30CB153B4661}" dt="2022-01-21T12:27:19.126" v="150" actId="478"/>
          <ac:spMkLst>
            <pc:docMk/>
            <pc:sldMk cId="3078705567" sldId="317"/>
            <ac:spMk id="10" creationId="{D2C2E726-64C2-407A-B805-87811624ADAF}"/>
          </ac:spMkLst>
        </pc:spChg>
        <pc:spChg chg="add del mod">
          <ac:chgData name="Sergio Parra Guerra" userId="2e76f66f-c483-4588-8490-fd6b4358ea00" providerId="ADAL" clId="{DD7F3512-5EC5-4508-AE1A-30CB153B4661}" dt="2022-01-21T12:27:22.658" v="152" actId="478"/>
          <ac:spMkLst>
            <pc:docMk/>
            <pc:sldMk cId="3078705567" sldId="317"/>
            <ac:spMk id="12" creationId="{2D0EAAB5-FEBC-484F-B3FC-88578EC1A93B}"/>
          </ac:spMkLst>
        </pc:spChg>
        <pc:spChg chg="add del mod">
          <ac:chgData name="Sergio Parra Guerra" userId="2e76f66f-c483-4588-8490-fd6b4358ea00" providerId="ADAL" clId="{DD7F3512-5EC5-4508-AE1A-30CB153B4661}" dt="2022-01-21T12:27:30.002" v="154" actId="478"/>
          <ac:spMkLst>
            <pc:docMk/>
            <pc:sldMk cId="3078705567" sldId="317"/>
            <ac:spMk id="14" creationId="{9B7964B5-337E-41B0-A596-265223125DA5}"/>
          </ac:spMkLst>
        </pc:spChg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4055916451" sldId="317"/>
        </pc:sldMkLst>
      </pc:sldChg>
      <pc:sldChg chg="add del">
        <pc:chgData name="Sergio Parra Guerra" userId="2e76f66f-c483-4588-8490-fd6b4358ea00" providerId="ADAL" clId="{DD7F3512-5EC5-4508-AE1A-30CB153B4661}" dt="2022-01-21T12:30:17.492" v="176" actId="47"/>
        <pc:sldMkLst>
          <pc:docMk/>
          <pc:sldMk cId="570301297" sldId="318"/>
        </pc:sldMkLst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2758412935" sldId="318"/>
        </pc:sldMkLst>
      </pc:sldChg>
      <pc:sldChg chg="addSp delSp modSp new mod">
        <pc:chgData name="Sergio Parra Guerra" userId="2e76f66f-c483-4588-8490-fd6b4358ea00" providerId="ADAL" clId="{DD7F3512-5EC5-4508-AE1A-30CB153B4661}" dt="2022-01-21T12:30:52.810" v="180"/>
        <pc:sldMkLst>
          <pc:docMk/>
          <pc:sldMk cId="312684192" sldId="319"/>
        </pc:sldMkLst>
        <pc:spChg chg="del">
          <ac:chgData name="Sergio Parra Guerra" userId="2e76f66f-c483-4588-8490-fd6b4358ea00" providerId="ADAL" clId="{DD7F3512-5EC5-4508-AE1A-30CB153B4661}" dt="2022-01-21T12:30:05.933" v="170" actId="478"/>
          <ac:spMkLst>
            <pc:docMk/>
            <pc:sldMk cId="312684192" sldId="319"/>
            <ac:spMk id="2" creationId="{8EBEC127-A904-4974-8F85-81DDF1C154DF}"/>
          </ac:spMkLst>
        </pc:spChg>
        <pc:spChg chg="del">
          <ac:chgData name="Sergio Parra Guerra" userId="2e76f66f-c483-4588-8490-fd6b4358ea00" providerId="ADAL" clId="{DD7F3512-5EC5-4508-AE1A-30CB153B4661}" dt="2022-01-21T12:30:07.851" v="171" actId="478"/>
          <ac:spMkLst>
            <pc:docMk/>
            <pc:sldMk cId="312684192" sldId="319"/>
            <ac:spMk id="3" creationId="{BC24F077-7EFE-4A88-BE92-9F8D0224C70B}"/>
          </ac:spMkLst>
        </pc:spChg>
        <pc:spChg chg="del">
          <ac:chgData name="Sergio Parra Guerra" userId="2e76f66f-c483-4588-8490-fd6b4358ea00" providerId="ADAL" clId="{DD7F3512-5EC5-4508-AE1A-30CB153B4661}" dt="2022-01-21T12:30:11.081" v="173" actId="478"/>
          <ac:spMkLst>
            <pc:docMk/>
            <pc:sldMk cId="312684192" sldId="319"/>
            <ac:spMk id="4" creationId="{1267F8C8-9B09-4E81-B17A-6E9FCFFA3CD4}"/>
          </ac:spMkLst>
        </pc:spChg>
        <pc:spChg chg="del">
          <ac:chgData name="Sergio Parra Guerra" userId="2e76f66f-c483-4588-8490-fd6b4358ea00" providerId="ADAL" clId="{DD7F3512-5EC5-4508-AE1A-30CB153B4661}" dt="2022-01-21T12:30:09.110" v="172" actId="478"/>
          <ac:spMkLst>
            <pc:docMk/>
            <pc:sldMk cId="312684192" sldId="319"/>
            <ac:spMk id="5" creationId="{4101BAD8-8D51-4722-BA71-0DA7F571F8FA}"/>
          </ac:spMkLst>
        </pc:spChg>
        <pc:spChg chg="del">
          <ac:chgData name="Sergio Parra Guerra" userId="2e76f66f-c483-4588-8490-fd6b4358ea00" providerId="ADAL" clId="{DD7F3512-5EC5-4508-AE1A-30CB153B4661}" dt="2022-01-21T12:30:11.998" v="174" actId="478"/>
          <ac:spMkLst>
            <pc:docMk/>
            <pc:sldMk cId="312684192" sldId="319"/>
            <ac:spMk id="6" creationId="{93F7416A-B898-426B-93B9-03670D53A5C0}"/>
          </ac:spMkLst>
        </pc:spChg>
        <pc:grpChg chg="add del mod">
          <ac:chgData name="Sergio Parra Guerra" userId="2e76f66f-c483-4588-8490-fd6b4358ea00" providerId="ADAL" clId="{DD7F3512-5EC5-4508-AE1A-30CB153B4661}" dt="2022-01-21T12:30:00.146" v="169"/>
          <ac:grpSpMkLst>
            <pc:docMk/>
            <pc:sldMk cId="312684192" sldId="319"/>
            <ac:grpSpMk id="11" creationId="{0B0D267B-A929-4B6E-A3E3-ED29D30B6B8D}"/>
          </ac:grpSpMkLst>
        </pc:grpChg>
        <pc:grpChg chg="add mod">
          <ac:chgData name="Sergio Parra Guerra" userId="2e76f66f-c483-4588-8490-fd6b4358ea00" providerId="ADAL" clId="{DD7F3512-5EC5-4508-AE1A-30CB153B4661}" dt="2022-01-21T12:30:13.181" v="175"/>
          <ac:grpSpMkLst>
            <pc:docMk/>
            <pc:sldMk cId="312684192" sldId="319"/>
            <ac:grpSpMk id="22" creationId="{D6F0BF6D-715E-46CB-9809-2075D2772FDA}"/>
          </ac:grpSpMkLst>
        </pc:grpChg>
        <pc:picChg chg="add del mod">
          <ac:chgData name="Sergio Parra Guerra" userId="2e76f66f-c483-4588-8490-fd6b4358ea00" providerId="ADAL" clId="{DD7F3512-5EC5-4508-AE1A-30CB153B4661}" dt="2022-01-21T12:30:00.146" v="169"/>
          <ac:picMkLst>
            <pc:docMk/>
            <pc:sldMk cId="312684192" sldId="319"/>
            <ac:picMk id="7" creationId="{66368A92-A23A-4258-97D3-D6C59BF68D97}"/>
          </ac:picMkLst>
        </pc:picChg>
        <pc:picChg chg="add del mod">
          <ac:chgData name="Sergio Parra Guerra" userId="2e76f66f-c483-4588-8490-fd6b4358ea00" providerId="ADAL" clId="{DD7F3512-5EC5-4508-AE1A-30CB153B4661}" dt="2022-01-21T12:30:00.146" v="169"/>
          <ac:picMkLst>
            <pc:docMk/>
            <pc:sldMk cId="312684192" sldId="319"/>
            <ac:picMk id="8" creationId="{29D86EB6-99D9-43D8-81D7-2CB17E172AE1}"/>
          </ac:picMkLst>
        </pc:picChg>
        <pc:picChg chg="add del mod">
          <ac:chgData name="Sergio Parra Guerra" userId="2e76f66f-c483-4588-8490-fd6b4358ea00" providerId="ADAL" clId="{DD7F3512-5EC5-4508-AE1A-30CB153B4661}" dt="2022-01-21T12:30:00.146" v="169"/>
          <ac:picMkLst>
            <pc:docMk/>
            <pc:sldMk cId="312684192" sldId="319"/>
            <ac:picMk id="9" creationId="{5A29CD27-C330-41DA-AEAE-587D3310FCFB}"/>
          </ac:picMkLst>
        </pc:picChg>
        <pc:picChg chg="add del mod">
          <ac:chgData name="Sergio Parra Guerra" userId="2e76f66f-c483-4588-8490-fd6b4358ea00" providerId="ADAL" clId="{DD7F3512-5EC5-4508-AE1A-30CB153B4661}" dt="2022-01-21T12:30:00.146" v="169"/>
          <ac:picMkLst>
            <pc:docMk/>
            <pc:sldMk cId="312684192" sldId="319"/>
            <ac:picMk id="10" creationId="{469AA9FD-A6B9-48E5-AB14-BEFA88E92EAA}"/>
          </ac:picMkLst>
        </pc:picChg>
        <pc:picChg chg="mod">
          <ac:chgData name="Sergio Parra Guerra" userId="2e76f66f-c483-4588-8490-fd6b4358ea00" providerId="ADAL" clId="{DD7F3512-5EC5-4508-AE1A-30CB153B4661}" dt="2022-01-21T12:29:57.135" v="168"/>
          <ac:picMkLst>
            <pc:docMk/>
            <pc:sldMk cId="312684192" sldId="319"/>
            <ac:picMk id="12" creationId="{C585DD75-1CB8-4894-8368-634333ED8610}"/>
          </ac:picMkLst>
        </pc:picChg>
        <pc:picChg chg="mod">
          <ac:chgData name="Sergio Parra Guerra" userId="2e76f66f-c483-4588-8490-fd6b4358ea00" providerId="ADAL" clId="{DD7F3512-5EC5-4508-AE1A-30CB153B4661}" dt="2022-01-21T12:29:57.135" v="168"/>
          <ac:picMkLst>
            <pc:docMk/>
            <pc:sldMk cId="312684192" sldId="319"/>
            <ac:picMk id="13" creationId="{567259E4-ACFA-4C74-9FDD-E09F4CEF579A}"/>
          </ac:picMkLst>
        </pc:picChg>
        <pc:picChg chg="add mod">
          <ac:chgData name="Sergio Parra Guerra" userId="2e76f66f-c483-4588-8490-fd6b4358ea00" providerId="ADAL" clId="{DD7F3512-5EC5-4508-AE1A-30CB153B4661}" dt="2022-01-21T12:30:13.181" v="175"/>
          <ac:picMkLst>
            <pc:docMk/>
            <pc:sldMk cId="312684192" sldId="319"/>
            <ac:picMk id="18" creationId="{92B9FE36-DE8A-41C7-BCDE-64D53934550C}"/>
          </ac:picMkLst>
        </pc:picChg>
        <pc:picChg chg="add mod">
          <ac:chgData name="Sergio Parra Guerra" userId="2e76f66f-c483-4588-8490-fd6b4358ea00" providerId="ADAL" clId="{DD7F3512-5EC5-4508-AE1A-30CB153B4661}" dt="2022-01-21T12:30:13.181" v="175"/>
          <ac:picMkLst>
            <pc:docMk/>
            <pc:sldMk cId="312684192" sldId="319"/>
            <ac:picMk id="19" creationId="{F1315FB0-32E6-4E6D-9993-7FFEBB33CDB9}"/>
          </ac:picMkLst>
        </pc:picChg>
        <pc:picChg chg="add mod">
          <ac:chgData name="Sergio Parra Guerra" userId="2e76f66f-c483-4588-8490-fd6b4358ea00" providerId="ADAL" clId="{DD7F3512-5EC5-4508-AE1A-30CB153B4661}" dt="2022-01-21T12:30:13.181" v="175"/>
          <ac:picMkLst>
            <pc:docMk/>
            <pc:sldMk cId="312684192" sldId="319"/>
            <ac:picMk id="20" creationId="{F080AEC8-42EE-4306-AC55-92FF3E7157CD}"/>
          </ac:picMkLst>
        </pc:picChg>
        <pc:picChg chg="add mod">
          <ac:chgData name="Sergio Parra Guerra" userId="2e76f66f-c483-4588-8490-fd6b4358ea00" providerId="ADAL" clId="{DD7F3512-5EC5-4508-AE1A-30CB153B4661}" dt="2022-01-21T12:30:13.181" v="175"/>
          <ac:picMkLst>
            <pc:docMk/>
            <pc:sldMk cId="312684192" sldId="319"/>
            <ac:picMk id="21" creationId="{2093088C-3DA6-4446-B21F-C0A408F3CFE5}"/>
          </ac:picMkLst>
        </pc:picChg>
        <pc:picChg chg="mod">
          <ac:chgData name="Sergio Parra Guerra" userId="2e76f66f-c483-4588-8490-fd6b4358ea00" providerId="ADAL" clId="{DD7F3512-5EC5-4508-AE1A-30CB153B4661}" dt="2022-01-21T12:30:13.181" v="175"/>
          <ac:picMkLst>
            <pc:docMk/>
            <pc:sldMk cId="312684192" sldId="319"/>
            <ac:picMk id="23" creationId="{3017AA2E-FAFE-49F1-9AF1-21B3FE41E22E}"/>
          </ac:picMkLst>
        </pc:picChg>
        <pc:picChg chg="mod">
          <ac:chgData name="Sergio Parra Guerra" userId="2e76f66f-c483-4588-8490-fd6b4358ea00" providerId="ADAL" clId="{DD7F3512-5EC5-4508-AE1A-30CB153B4661}" dt="2022-01-21T12:30:13.181" v="175"/>
          <ac:picMkLst>
            <pc:docMk/>
            <pc:sldMk cId="312684192" sldId="319"/>
            <ac:picMk id="24" creationId="{3A532B64-A323-4611-AAA4-C8412F26A5B8}"/>
          </ac:picMkLst>
        </pc:picChg>
        <pc:picChg chg="add del mod">
          <ac:chgData name="Sergio Parra Guerra" userId="2e76f66f-c483-4588-8490-fd6b4358ea00" providerId="ADAL" clId="{DD7F3512-5EC5-4508-AE1A-30CB153B4661}" dt="2022-01-21T12:30:50" v="178"/>
          <ac:picMkLst>
            <pc:docMk/>
            <pc:sldMk cId="312684192" sldId="319"/>
            <ac:picMk id="29" creationId="{A8AF792B-E4C8-48A9-AEBE-27F99837060A}"/>
          </ac:picMkLst>
        </pc:picChg>
        <pc:picChg chg="add del mod">
          <ac:chgData name="Sergio Parra Guerra" userId="2e76f66f-c483-4588-8490-fd6b4358ea00" providerId="ADAL" clId="{DD7F3512-5EC5-4508-AE1A-30CB153B4661}" dt="2022-01-21T12:30:52.810" v="180"/>
          <ac:picMkLst>
            <pc:docMk/>
            <pc:sldMk cId="312684192" sldId="319"/>
            <ac:picMk id="30" creationId="{D68A66B3-3E79-4D8C-B7DB-E46B666BB214}"/>
          </ac:picMkLst>
        </pc:picChg>
        <pc:cxnChg chg="add del mod">
          <ac:chgData name="Sergio Parra Guerra" userId="2e76f66f-c483-4588-8490-fd6b4358ea00" providerId="ADAL" clId="{DD7F3512-5EC5-4508-AE1A-30CB153B4661}" dt="2022-01-21T12:30:00.146" v="169"/>
          <ac:cxnSpMkLst>
            <pc:docMk/>
            <pc:sldMk cId="312684192" sldId="319"/>
            <ac:cxnSpMk id="14" creationId="{8C7A7986-3DE8-4AA0-B2A1-9063035C885A}"/>
          </ac:cxnSpMkLst>
        </pc:cxnChg>
        <pc:cxnChg chg="add del mod">
          <ac:chgData name="Sergio Parra Guerra" userId="2e76f66f-c483-4588-8490-fd6b4358ea00" providerId="ADAL" clId="{DD7F3512-5EC5-4508-AE1A-30CB153B4661}" dt="2022-01-21T12:30:00.146" v="169"/>
          <ac:cxnSpMkLst>
            <pc:docMk/>
            <pc:sldMk cId="312684192" sldId="319"/>
            <ac:cxnSpMk id="15" creationId="{6C58207F-9B3F-4C58-BF56-1650AAE5CF3D}"/>
          </ac:cxnSpMkLst>
        </pc:cxnChg>
        <pc:cxnChg chg="add del mod">
          <ac:chgData name="Sergio Parra Guerra" userId="2e76f66f-c483-4588-8490-fd6b4358ea00" providerId="ADAL" clId="{DD7F3512-5EC5-4508-AE1A-30CB153B4661}" dt="2022-01-21T12:30:00.146" v="169"/>
          <ac:cxnSpMkLst>
            <pc:docMk/>
            <pc:sldMk cId="312684192" sldId="319"/>
            <ac:cxnSpMk id="16" creationId="{F8AABED1-3786-4FAE-A5E8-CC72F4B82E66}"/>
          </ac:cxnSpMkLst>
        </pc:cxnChg>
        <pc:cxnChg chg="add del mod">
          <ac:chgData name="Sergio Parra Guerra" userId="2e76f66f-c483-4588-8490-fd6b4358ea00" providerId="ADAL" clId="{DD7F3512-5EC5-4508-AE1A-30CB153B4661}" dt="2022-01-21T12:30:00.146" v="169"/>
          <ac:cxnSpMkLst>
            <pc:docMk/>
            <pc:sldMk cId="312684192" sldId="319"/>
            <ac:cxnSpMk id="17" creationId="{D65F6C11-C3A6-4FD0-83B3-F8FF718E41F1}"/>
          </ac:cxnSpMkLst>
        </pc:cxnChg>
        <pc:cxnChg chg="add mod">
          <ac:chgData name="Sergio Parra Guerra" userId="2e76f66f-c483-4588-8490-fd6b4358ea00" providerId="ADAL" clId="{DD7F3512-5EC5-4508-AE1A-30CB153B4661}" dt="2022-01-21T12:30:13.181" v="175"/>
          <ac:cxnSpMkLst>
            <pc:docMk/>
            <pc:sldMk cId="312684192" sldId="319"/>
            <ac:cxnSpMk id="25" creationId="{FD5FB577-FC68-40F8-AA99-AEF4E43022A5}"/>
          </ac:cxnSpMkLst>
        </pc:cxnChg>
        <pc:cxnChg chg="add mod">
          <ac:chgData name="Sergio Parra Guerra" userId="2e76f66f-c483-4588-8490-fd6b4358ea00" providerId="ADAL" clId="{DD7F3512-5EC5-4508-AE1A-30CB153B4661}" dt="2022-01-21T12:30:13.181" v="175"/>
          <ac:cxnSpMkLst>
            <pc:docMk/>
            <pc:sldMk cId="312684192" sldId="319"/>
            <ac:cxnSpMk id="26" creationId="{BA2B0489-B845-40BF-86F0-0929CE588B93}"/>
          </ac:cxnSpMkLst>
        </pc:cxnChg>
        <pc:cxnChg chg="add mod">
          <ac:chgData name="Sergio Parra Guerra" userId="2e76f66f-c483-4588-8490-fd6b4358ea00" providerId="ADAL" clId="{DD7F3512-5EC5-4508-AE1A-30CB153B4661}" dt="2022-01-21T12:30:13.181" v="175"/>
          <ac:cxnSpMkLst>
            <pc:docMk/>
            <pc:sldMk cId="312684192" sldId="319"/>
            <ac:cxnSpMk id="27" creationId="{EFC3573E-AC96-4111-815B-56AE6C6E3A46}"/>
          </ac:cxnSpMkLst>
        </pc:cxnChg>
        <pc:cxnChg chg="add mod">
          <ac:chgData name="Sergio Parra Guerra" userId="2e76f66f-c483-4588-8490-fd6b4358ea00" providerId="ADAL" clId="{DD7F3512-5EC5-4508-AE1A-30CB153B4661}" dt="2022-01-21T12:30:13.181" v="175"/>
          <ac:cxnSpMkLst>
            <pc:docMk/>
            <pc:sldMk cId="312684192" sldId="319"/>
            <ac:cxnSpMk id="28" creationId="{0AF08E13-F219-4382-AC09-F42A147A6067}"/>
          </ac:cxnSpMkLst>
        </pc:cxnChg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1334632593" sldId="319"/>
        </pc:sldMkLst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570301297" sldId="320"/>
        </pc:sldMkLst>
      </pc:sldChg>
      <pc:sldChg chg="add del">
        <pc:chgData name="Sergio Parra Guerra" userId="2e76f66f-c483-4588-8490-fd6b4358ea00" providerId="ADAL" clId="{DD7F3512-5EC5-4508-AE1A-30CB153B4661}" dt="2022-01-21T12:29:28.920" v="167"/>
        <pc:sldMkLst>
          <pc:docMk/>
          <pc:sldMk cId="688076286" sldId="320"/>
        </pc:sldMkLst>
      </pc:sldChg>
      <pc:sldChg chg="addSp modSp new mod">
        <pc:chgData name="Sergio Parra Guerra" userId="2e76f66f-c483-4588-8490-fd6b4358ea00" providerId="ADAL" clId="{DD7F3512-5EC5-4508-AE1A-30CB153B4661}" dt="2022-01-21T12:31:23.760" v="187" actId="207"/>
        <pc:sldMkLst>
          <pc:docMk/>
          <pc:sldMk cId="4114086682" sldId="320"/>
        </pc:sldMkLst>
        <pc:spChg chg="add mod">
          <ac:chgData name="Sergio Parra Guerra" userId="2e76f66f-c483-4588-8490-fd6b4358ea00" providerId="ADAL" clId="{DD7F3512-5EC5-4508-AE1A-30CB153B4661}" dt="2022-01-21T12:31:23.760" v="187" actId="207"/>
          <ac:spMkLst>
            <pc:docMk/>
            <pc:sldMk cId="4114086682" sldId="320"/>
            <ac:spMk id="8" creationId="{000568CE-F370-42B3-AD15-483E1503FAEE}"/>
          </ac:spMkLst>
        </pc:spChg>
        <pc:picChg chg="add mod">
          <ac:chgData name="Sergio Parra Guerra" userId="2e76f66f-c483-4588-8490-fd6b4358ea00" providerId="ADAL" clId="{DD7F3512-5EC5-4508-AE1A-30CB153B4661}" dt="2022-01-21T12:30:56.173" v="182"/>
          <ac:picMkLst>
            <pc:docMk/>
            <pc:sldMk cId="4114086682" sldId="320"/>
            <ac:picMk id="7" creationId="{13401203-3B03-4DEB-BD6D-D870D04E0EDA}"/>
          </ac:picMkLst>
        </pc:picChg>
        <pc:picChg chg="add mod">
          <ac:chgData name="Sergio Parra Guerra" userId="2e76f66f-c483-4588-8490-fd6b4358ea00" providerId="ADAL" clId="{DD7F3512-5EC5-4508-AE1A-30CB153B4661}" dt="2022-01-21T12:31:08.954" v="183"/>
          <ac:picMkLst>
            <pc:docMk/>
            <pc:sldMk cId="4114086682" sldId="320"/>
            <ac:picMk id="9" creationId="{EC9619B8-277A-4AC1-839A-A669AFC043CC}"/>
          </ac:picMkLst>
        </pc:picChg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223077330" sldId="321"/>
        </pc:sldMkLst>
      </pc:sldChg>
      <pc:sldChg chg="addSp delSp modSp new mod">
        <pc:chgData name="Sergio Parra Guerra" userId="2e76f66f-c483-4588-8490-fd6b4358ea00" providerId="ADAL" clId="{DD7F3512-5EC5-4508-AE1A-30CB153B4661}" dt="2022-01-21T12:32:45.230" v="205" actId="1076"/>
        <pc:sldMkLst>
          <pc:docMk/>
          <pc:sldMk cId="4143437258" sldId="321"/>
        </pc:sldMkLst>
        <pc:spChg chg="del">
          <ac:chgData name="Sergio Parra Guerra" userId="2e76f66f-c483-4588-8490-fd6b4358ea00" providerId="ADAL" clId="{DD7F3512-5EC5-4508-AE1A-30CB153B4661}" dt="2022-01-21T12:32:25.799" v="197" actId="478"/>
          <ac:spMkLst>
            <pc:docMk/>
            <pc:sldMk cId="4143437258" sldId="321"/>
            <ac:spMk id="2" creationId="{A3F6C802-2246-410B-8BC5-86E55E56D785}"/>
          </ac:spMkLst>
        </pc:spChg>
        <pc:spChg chg="del">
          <ac:chgData name="Sergio Parra Guerra" userId="2e76f66f-c483-4588-8490-fd6b4358ea00" providerId="ADAL" clId="{DD7F3512-5EC5-4508-AE1A-30CB153B4661}" dt="2022-01-21T12:32:38.352" v="202" actId="478"/>
          <ac:spMkLst>
            <pc:docMk/>
            <pc:sldMk cId="4143437258" sldId="321"/>
            <ac:spMk id="3" creationId="{E270C172-1BAA-4B67-8053-C2330D7F3296}"/>
          </ac:spMkLst>
        </pc:spChg>
        <pc:spChg chg="del">
          <ac:chgData name="Sergio Parra Guerra" userId="2e76f66f-c483-4588-8490-fd6b4358ea00" providerId="ADAL" clId="{DD7F3512-5EC5-4508-AE1A-30CB153B4661}" dt="2022-01-21T12:32:27.527" v="198" actId="478"/>
          <ac:spMkLst>
            <pc:docMk/>
            <pc:sldMk cId="4143437258" sldId="321"/>
            <ac:spMk id="4" creationId="{9AE726DC-AA2F-4875-918F-143F4B428D62}"/>
          </ac:spMkLst>
        </pc:spChg>
        <pc:spChg chg="del">
          <ac:chgData name="Sergio Parra Guerra" userId="2e76f66f-c483-4588-8490-fd6b4358ea00" providerId="ADAL" clId="{DD7F3512-5EC5-4508-AE1A-30CB153B4661}" dt="2022-01-21T12:32:30.885" v="200" actId="478"/>
          <ac:spMkLst>
            <pc:docMk/>
            <pc:sldMk cId="4143437258" sldId="321"/>
            <ac:spMk id="5" creationId="{DED9FBAE-CDA1-430F-ADDE-B4880FE3D9C0}"/>
          </ac:spMkLst>
        </pc:spChg>
        <pc:spChg chg="del">
          <ac:chgData name="Sergio Parra Guerra" userId="2e76f66f-c483-4588-8490-fd6b4358ea00" providerId="ADAL" clId="{DD7F3512-5EC5-4508-AE1A-30CB153B4661}" dt="2022-01-21T12:32:29.298" v="199" actId="478"/>
          <ac:spMkLst>
            <pc:docMk/>
            <pc:sldMk cId="4143437258" sldId="321"/>
            <ac:spMk id="6" creationId="{9E1222FF-91D5-4C66-8F1A-851A46924EB6}"/>
          </ac:spMkLst>
        </pc:spChg>
        <pc:spChg chg="add mod">
          <ac:chgData name="Sergio Parra Guerra" userId="2e76f66f-c483-4588-8490-fd6b4358ea00" providerId="ADAL" clId="{DD7F3512-5EC5-4508-AE1A-30CB153B4661}" dt="2022-01-21T12:32:43.214" v="204" actId="1076"/>
          <ac:spMkLst>
            <pc:docMk/>
            <pc:sldMk cId="4143437258" sldId="321"/>
            <ac:spMk id="7" creationId="{8985BC9F-C09C-4339-A02B-5CD2E1E2203B}"/>
          </ac:spMkLst>
        </pc:spChg>
        <pc:picChg chg="add mod">
          <ac:chgData name="Sergio Parra Guerra" userId="2e76f66f-c483-4588-8490-fd6b4358ea00" providerId="ADAL" clId="{DD7F3512-5EC5-4508-AE1A-30CB153B4661}" dt="2022-01-21T12:32:45.230" v="205" actId="1076"/>
          <ac:picMkLst>
            <pc:docMk/>
            <pc:sldMk cId="4143437258" sldId="321"/>
            <ac:picMk id="8" creationId="{FD71BFDB-CE06-4E4C-B557-51DC86B3855F}"/>
          </ac:picMkLst>
        </pc:picChg>
      </pc:sldChg>
      <pc:sldChg chg="addSp delSp modSp add mod">
        <pc:chgData name="Sergio Parra Guerra" userId="2e76f66f-c483-4588-8490-fd6b4358ea00" providerId="ADAL" clId="{DD7F3512-5EC5-4508-AE1A-30CB153B4661}" dt="2022-01-21T12:34:54.408" v="221"/>
        <pc:sldMkLst>
          <pc:docMk/>
          <pc:sldMk cId="2110303125" sldId="322"/>
        </pc:sldMkLst>
        <pc:spChg chg="add mod">
          <ac:chgData name="Sergio Parra Guerra" userId="2e76f66f-c483-4588-8490-fd6b4358ea00" providerId="ADAL" clId="{DD7F3512-5EC5-4508-AE1A-30CB153B4661}" dt="2022-01-21T12:34:20.919" v="217" actId="20577"/>
          <ac:spMkLst>
            <pc:docMk/>
            <pc:sldMk cId="2110303125" sldId="322"/>
            <ac:spMk id="4" creationId="{BE0CBC8A-2B5F-4A08-A01A-08EE65E24BEA}"/>
          </ac:spMkLst>
        </pc:spChg>
        <pc:spChg chg="del mod">
          <ac:chgData name="Sergio Parra Guerra" userId="2e76f66f-c483-4588-8490-fd6b4358ea00" providerId="ADAL" clId="{DD7F3512-5EC5-4508-AE1A-30CB153B4661}" dt="2022-01-21T12:33:58.707" v="211" actId="478"/>
          <ac:spMkLst>
            <pc:docMk/>
            <pc:sldMk cId="2110303125" sldId="322"/>
            <ac:spMk id="7" creationId="{8985BC9F-C09C-4339-A02B-5CD2E1E2203B}"/>
          </ac:spMkLst>
        </pc:spChg>
        <pc:picChg chg="add del mod">
          <ac:chgData name="Sergio Parra Guerra" userId="2e76f66f-c483-4588-8490-fd6b4358ea00" providerId="ADAL" clId="{DD7F3512-5EC5-4508-AE1A-30CB153B4661}" dt="2022-01-21T12:34:48.936" v="219"/>
          <ac:picMkLst>
            <pc:docMk/>
            <pc:sldMk cId="2110303125" sldId="322"/>
            <ac:picMk id="5" creationId="{4F191D1C-82E2-401C-802C-36CDA7F4B65F}"/>
          </ac:picMkLst>
        </pc:picChg>
        <pc:picChg chg="add del mod">
          <ac:chgData name="Sergio Parra Guerra" userId="2e76f66f-c483-4588-8490-fd6b4358ea00" providerId="ADAL" clId="{DD7F3512-5EC5-4508-AE1A-30CB153B4661}" dt="2022-01-21T12:34:54.408" v="221"/>
          <ac:picMkLst>
            <pc:docMk/>
            <pc:sldMk cId="2110303125" sldId="322"/>
            <ac:picMk id="6" creationId="{79DF9DAD-5AA1-4CC5-9B06-63D8B08762B8}"/>
          </ac:picMkLst>
        </pc:picChg>
        <pc:picChg chg="del">
          <ac:chgData name="Sergio Parra Guerra" userId="2e76f66f-c483-4588-8490-fd6b4358ea00" providerId="ADAL" clId="{DD7F3512-5EC5-4508-AE1A-30CB153B4661}" dt="2022-01-21T12:33:13.551" v="208" actId="478"/>
          <ac:picMkLst>
            <pc:docMk/>
            <pc:sldMk cId="2110303125" sldId="322"/>
            <ac:picMk id="8" creationId="{FD71BFDB-CE06-4E4C-B557-51DC86B3855F}"/>
          </ac:picMkLst>
        </pc:picChg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2802450054" sldId="322"/>
        </pc:sldMkLst>
      </pc:sldChg>
      <pc:sldChg chg="add del">
        <pc:chgData name="Sergio Parra Guerra" userId="2e76f66f-c483-4588-8490-fd6b4358ea00" providerId="ADAL" clId="{DD7F3512-5EC5-4508-AE1A-30CB153B4661}" dt="2022-01-21T12:24:55.459" v="124"/>
        <pc:sldMkLst>
          <pc:docMk/>
          <pc:sldMk cId="2044257951" sldId="323"/>
        </pc:sldMkLst>
      </pc:sldChg>
      <pc:sldChg chg="addSp delSp modSp new mod">
        <pc:chgData name="Sergio Parra Guerra" userId="2e76f66f-c483-4588-8490-fd6b4358ea00" providerId="ADAL" clId="{DD7F3512-5EC5-4508-AE1A-30CB153B4661}" dt="2022-01-21T12:37:47.126" v="270" actId="1076"/>
        <pc:sldMkLst>
          <pc:docMk/>
          <pc:sldMk cId="3647264504" sldId="323"/>
        </pc:sldMkLst>
        <pc:spChg chg="add mod">
          <ac:chgData name="Sergio Parra Guerra" userId="2e76f66f-c483-4588-8490-fd6b4358ea00" providerId="ADAL" clId="{DD7F3512-5EC5-4508-AE1A-30CB153B4661}" dt="2022-01-21T12:35:15.908" v="229" actId="207"/>
          <ac:spMkLst>
            <pc:docMk/>
            <pc:sldMk cId="3647264504" sldId="323"/>
            <ac:spMk id="8" creationId="{307690E5-15DD-430C-AA32-F5538954AEC5}"/>
          </ac:spMkLst>
        </pc:spChg>
        <pc:spChg chg="add mod">
          <ac:chgData name="Sergio Parra Guerra" userId="2e76f66f-c483-4588-8490-fd6b4358ea00" providerId="ADAL" clId="{DD7F3512-5EC5-4508-AE1A-30CB153B4661}" dt="2022-01-21T12:37:47.126" v="270" actId="1076"/>
          <ac:spMkLst>
            <pc:docMk/>
            <pc:sldMk cId="3647264504" sldId="323"/>
            <ac:spMk id="9" creationId="{93981C3F-FA42-4C78-AA02-EB3982313EC3}"/>
          </ac:spMkLst>
        </pc:spChg>
        <pc:picChg chg="add mod">
          <ac:chgData name="Sergio Parra Guerra" userId="2e76f66f-c483-4588-8490-fd6b4358ea00" providerId="ADAL" clId="{DD7F3512-5EC5-4508-AE1A-30CB153B4661}" dt="2022-01-21T12:34:57.287" v="223"/>
          <ac:picMkLst>
            <pc:docMk/>
            <pc:sldMk cId="3647264504" sldId="323"/>
            <ac:picMk id="7" creationId="{98845409-95E9-4FDD-82A9-0BBDD2B2BB61}"/>
          </ac:picMkLst>
        </pc:picChg>
        <pc:picChg chg="add del mod">
          <ac:chgData name="Sergio Parra Guerra" userId="2e76f66f-c483-4588-8490-fd6b4358ea00" providerId="ADAL" clId="{DD7F3512-5EC5-4508-AE1A-30CB153B4661}" dt="2022-01-21T12:36:57.703" v="261"/>
          <ac:picMkLst>
            <pc:docMk/>
            <pc:sldMk cId="3647264504" sldId="323"/>
            <ac:picMk id="10" creationId="{CADDB237-D874-4D62-90D2-F3CDA7FAE35E}"/>
          </ac:picMkLst>
        </pc:picChg>
      </pc:sldChg>
      <pc:sldChg chg="new del">
        <pc:chgData name="Sergio Parra Guerra" userId="2e76f66f-c483-4588-8490-fd6b4358ea00" providerId="ADAL" clId="{DD7F3512-5EC5-4508-AE1A-30CB153B4661}" dt="2022-01-21T12:37:10.079" v="264" actId="47"/>
        <pc:sldMkLst>
          <pc:docMk/>
          <pc:sldMk cId="185142214" sldId="324"/>
        </pc:sldMkLst>
      </pc:sldChg>
      <pc:sldChg chg="add del">
        <pc:chgData name="Sergio Parra Guerra" userId="2e76f66f-c483-4588-8490-fd6b4358ea00" providerId="ADAL" clId="{DD7F3512-5EC5-4508-AE1A-30CB153B4661}" dt="2022-01-21T12:36:17.109" v="259" actId="47"/>
        <pc:sldMkLst>
          <pc:docMk/>
          <pc:sldMk cId="2333562255" sldId="324"/>
        </pc:sldMkLst>
      </pc:sldChg>
      <pc:sldChg chg="addSp delSp modSp add mod modShow">
        <pc:chgData name="Sergio Parra Guerra" userId="2e76f66f-c483-4588-8490-fd6b4358ea00" providerId="ADAL" clId="{DD7F3512-5EC5-4508-AE1A-30CB153B4661}" dt="2022-01-22T08:55:05.098" v="391" actId="729"/>
        <pc:sldMkLst>
          <pc:docMk/>
          <pc:sldMk cId="377832192" sldId="325"/>
        </pc:sldMkLst>
        <pc:spChg chg="add del mod">
          <ac:chgData name="Sergio Parra Guerra" userId="2e76f66f-c483-4588-8490-fd6b4358ea00" providerId="ADAL" clId="{DD7F3512-5EC5-4508-AE1A-30CB153B4661}" dt="2022-01-21T12:38:07.398" v="274" actId="478"/>
          <ac:spMkLst>
            <pc:docMk/>
            <pc:sldMk cId="377832192" sldId="325"/>
            <ac:spMk id="3" creationId="{843965C0-D520-4277-9A5A-B792EE8A5BA6}"/>
          </ac:spMkLst>
        </pc:spChg>
        <pc:spChg chg="add mod">
          <ac:chgData name="Sergio Parra Guerra" userId="2e76f66f-c483-4588-8490-fd6b4358ea00" providerId="ADAL" clId="{DD7F3512-5EC5-4508-AE1A-30CB153B4661}" dt="2022-01-21T12:38:07.992" v="275"/>
          <ac:spMkLst>
            <pc:docMk/>
            <pc:sldMk cId="377832192" sldId="325"/>
            <ac:spMk id="5" creationId="{255911EF-EE60-4F6C-A1C3-848FDF4EDA20}"/>
          </ac:spMkLst>
        </pc:spChg>
        <pc:spChg chg="add mod">
          <ac:chgData name="Sergio Parra Guerra" userId="2e76f66f-c483-4588-8490-fd6b4358ea00" providerId="ADAL" clId="{DD7F3512-5EC5-4508-AE1A-30CB153B4661}" dt="2022-01-21T12:38:29.823" v="312" actId="20577"/>
          <ac:spMkLst>
            <pc:docMk/>
            <pc:sldMk cId="377832192" sldId="325"/>
            <ac:spMk id="6" creationId="{BE7EBB85-2776-47DD-889C-19C510E47808}"/>
          </ac:spMkLst>
        </pc:spChg>
      </pc:sldChg>
      <pc:sldChg chg="add del ord">
        <pc:chgData name="Sergio Parra Guerra" userId="2e76f66f-c483-4588-8490-fd6b4358ea00" providerId="ADAL" clId="{DD7F3512-5EC5-4508-AE1A-30CB153B4661}" dt="2022-01-22T08:54:54.660" v="390" actId="2890"/>
        <pc:sldMkLst>
          <pc:docMk/>
          <pc:sldMk cId="1735214326" sldId="326"/>
        </pc:sldMkLst>
      </pc:sldChg>
      <pc:sldMasterChg chg="delSldLayout">
        <pc:chgData name="Sergio Parra Guerra" userId="2e76f66f-c483-4588-8490-fd6b4358ea00" providerId="ADAL" clId="{DD7F3512-5EC5-4508-AE1A-30CB153B4661}" dt="2022-01-11T10:52:31.335" v="31" actId="47"/>
        <pc:sldMasterMkLst>
          <pc:docMk/>
          <pc:sldMasterMk cId="2691677774" sldId="2147483688"/>
        </pc:sldMasterMkLst>
        <pc:sldLayoutChg chg="del">
          <pc:chgData name="Sergio Parra Guerra" userId="2e76f66f-c483-4588-8490-fd6b4358ea00" providerId="ADAL" clId="{DD7F3512-5EC5-4508-AE1A-30CB153B4661}" dt="2022-01-11T10:52:31.335" v="31" actId="47"/>
          <pc:sldLayoutMkLst>
            <pc:docMk/>
            <pc:sldMasterMk cId="2691677774" sldId="2147483688"/>
            <pc:sldLayoutMk cId="2526986937" sldId="2147483702"/>
          </pc:sldLayoutMkLst>
        </pc:sldLayoutChg>
      </pc:sldMasterChg>
    </pc:docChg>
  </pc:docChgLst>
  <pc:docChgLst>
    <pc:chgData name="Anthony Chu" userId="71e3cd89-04b3-4f91-b494-35b2b62f5de5" providerId="ADAL" clId="{BABC4876-E6B2-2746-BFAD-8DCDBF93A0A1}"/>
    <pc:docChg chg="undo custSel addSld delSld modSld sldOrd modMainMaster modShowInfo">
      <pc:chgData name="Anthony Chu" userId="71e3cd89-04b3-4f91-b494-35b2b62f5de5" providerId="ADAL" clId="{BABC4876-E6B2-2746-BFAD-8DCDBF93A0A1}" dt="2021-11-02T23:42:34.703" v="2311" actId="20577"/>
      <pc:docMkLst>
        <pc:docMk/>
      </pc:docMkLst>
      <pc:sldChg chg="addSp delSp modSp mod modTransition">
        <pc:chgData name="Anthony Chu" userId="71e3cd89-04b3-4f91-b494-35b2b62f5de5" providerId="ADAL" clId="{BABC4876-E6B2-2746-BFAD-8DCDBF93A0A1}" dt="2021-11-02T04:27:34.846" v="820" actId="1076"/>
        <pc:sldMkLst>
          <pc:docMk/>
          <pc:sldMk cId="3852120625" sldId="257"/>
        </pc:sldMkLst>
        <pc:spChg chg="mod">
          <ac:chgData name="Anthony Chu" userId="71e3cd89-04b3-4f91-b494-35b2b62f5de5" providerId="ADAL" clId="{BABC4876-E6B2-2746-BFAD-8DCDBF93A0A1}" dt="2021-11-01T22:45:05.933" v="45" actId="20577"/>
          <ac:spMkLst>
            <pc:docMk/>
            <pc:sldMk cId="3852120625" sldId="257"/>
            <ac:spMk id="2" creationId="{096FE8AF-C54E-8B47-969A-459B511062AA}"/>
          </ac:spMkLst>
        </pc:spChg>
        <pc:spChg chg="del">
          <ac:chgData name="Anthony Chu" userId="71e3cd89-04b3-4f91-b494-35b2b62f5de5" providerId="ADAL" clId="{BABC4876-E6B2-2746-BFAD-8DCDBF93A0A1}" dt="2021-11-01T22:45:25.607" v="46" actId="478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Anthony Chu" userId="71e3cd89-04b3-4f91-b494-35b2b62f5de5" providerId="ADAL" clId="{BABC4876-E6B2-2746-BFAD-8DCDBF93A0A1}" dt="2021-11-01T22:45:30.466" v="48" actId="478"/>
          <ac:spMkLst>
            <pc:docMk/>
            <pc:sldMk cId="3852120625" sldId="257"/>
            <ac:spMk id="5" creationId="{0344E9C2-548D-7042-A8DC-BD627E1F2F28}"/>
          </ac:spMkLst>
        </pc:spChg>
        <pc:spChg chg="add mod">
          <ac:chgData name="Anthony Chu" userId="71e3cd89-04b3-4f91-b494-35b2b62f5de5" providerId="ADAL" clId="{BABC4876-E6B2-2746-BFAD-8DCDBF93A0A1}" dt="2021-11-01T22:45:48.642" v="75" actId="20577"/>
          <ac:spMkLst>
            <pc:docMk/>
            <pc:sldMk cId="3852120625" sldId="257"/>
            <ac:spMk id="9" creationId="{BABB785C-9BF1-C345-A050-BA49918BC419}"/>
          </ac:spMkLst>
        </pc:spChg>
        <pc:spChg chg="add mod">
          <ac:chgData name="Anthony Chu" userId="71e3cd89-04b3-4f91-b494-35b2b62f5de5" providerId="ADAL" clId="{BABC4876-E6B2-2746-BFAD-8DCDBF93A0A1}" dt="2021-11-02T04:27:34.846" v="820" actId="1076"/>
          <ac:spMkLst>
            <pc:docMk/>
            <pc:sldMk cId="3852120625" sldId="257"/>
            <ac:spMk id="10" creationId="{22FE422C-D6DD-564E-A17E-EB552F4549D2}"/>
          </ac:spMkLst>
        </pc:spChg>
        <pc:picChg chg="mod">
          <ac:chgData name="Anthony Chu" userId="71e3cd89-04b3-4f91-b494-35b2b62f5de5" providerId="ADAL" clId="{BABC4876-E6B2-2746-BFAD-8DCDBF93A0A1}" dt="2021-11-02T04:25:15.967" v="788" actId="1035"/>
          <ac:picMkLst>
            <pc:docMk/>
            <pc:sldMk cId="3852120625" sldId="257"/>
            <ac:picMk id="8" creationId="{1EB15B65-641B-B747-9ED0-F09D51A384B2}"/>
          </ac:picMkLst>
        </pc:picChg>
      </pc:sldChg>
      <pc:sldChg chg="del modTransition">
        <pc:chgData name="Anthony Chu" userId="71e3cd89-04b3-4f91-b494-35b2b62f5de5" providerId="ADAL" clId="{BABC4876-E6B2-2746-BFAD-8DCDBF93A0A1}" dt="2021-11-02T05:15:57.179" v="1523" actId="2696"/>
        <pc:sldMkLst>
          <pc:docMk/>
          <pc:sldMk cId="3351983227" sldId="258"/>
        </pc:sldMkLst>
      </pc:sldChg>
      <pc:sldChg chg="del modTransition">
        <pc:chgData name="Anthony Chu" userId="71e3cd89-04b3-4f91-b494-35b2b62f5de5" providerId="ADAL" clId="{BABC4876-E6B2-2746-BFAD-8DCDBF93A0A1}" dt="2021-11-02T05:15:57.179" v="1523" actId="2696"/>
        <pc:sldMkLst>
          <pc:docMk/>
          <pc:sldMk cId="1561872712" sldId="259"/>
        </pc:sldMkLst>
      </pc:sldChg>
      <pc:sldChg chg="modSp mod ord modTransition modShow">
        <pc:chgData name="Anthony Chu" userId="71e3cd89-04b3-4f91-b494-35b2b62f5de5" providerId="ADAL" clId="{BABC4876-E6B2-2746-BFAD-8DCDBF93A0A1}" dt="2021-11-02T06:50:02.474" v="1802" actId="20577"/>
        <pc:sldMkLst>
          <pc:docMk/>
          <pc:sldMk cId="1108877457" sldId="260"/>
        </pc:sldMkLst>
        <pc:spChg chg="mod">
          <ac:chgData name="Anthony Chu" userId="71e3cd89-04b3-4f91-b494-35b2b62f5de5" providerId="ADAL" clId="{BABC4876-E6B2-2746-BFAD-8DCDBF93A0A1}" dt="2021-11-02T06:50:02.474" v="1802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Anthony Chu" userId="71e3cd89-04b3-4f91-b494-35b2b62f5de5" providerId="ADAL" clId="{BABC4876-E6B2-2746-BFAD-8DCDBF93A0A1}" dt="2021-11-02T04:12:46.771" v="374" actId="20577"/>
          <ac:spMkLst>
            <pc:docMk/>
            <pc:sldMk cId="1108877457" sldId="260"/>
            <ac:spMk id="3" creationId="{395CC549-1EA2-8B4A-ADC1-C00428D83849}"/>
          </ac:spMkLst>
        </pc:spChg>
      </pc:sldChg>
      <pc:sldChg chg="del modTransition">
        <pc:chgData name="Anthony Chu" userId="71e3cd89-04b3-4f91-b494-35b2b62f5de5" providerId="ADAL" clId="{BABC4876-E6B2-2746-BFAD-8DCDBF93A0A1}" dt="2021-11-02T05:15:57.179" v="1523" actId="2696"/>
        <pc:sldMkLst>
          <pc:docMk/>
          <pc:sldMk cId="2668488753" sldId="261"/>
        </pc:sldMkLst>
      </pc:sldChg>
      <pc:sldChg chg="addSp delSp modSp mod ord modTransition modAnim">
        <pc:chgData name="Anthony Chu" userId="71e3cd89-04b3-4f91-b494-35b2b62f5de5" providerId="ADAL" clId="{BABC4876-E6B2-2746-BFAD-8DCDBF93A0A1}" dt="2021-11-02T18:00:24.396" v="2110" actId="20577"/>
        <pc:sldMkLst>
          <pc:docMk/>
          <pc:sldMk cId="4113657981" sldId="262"/>
        </pc:sldMkLst>
        <pc:spChg chg="del mod">
          <ac:chgData name="Anthony Chu" userId="71e3cd89-04b3-4f91-b494-35b2b62f5de5" providerId="ADAL" clId="{BABC4876-E6B2-2746-BFAD-8DCDBF93A0A1}" dt="2021-11-02T04:18:34.623" v="480" actId="478"/>
          <ac:spMkLst>
            <pc:docMk/>
            <pc:sldMk cId="4113657981" sldId="262"/>
            <ac:spMk id="2" creationId="{E150C0B0-ED21-4048-B32A-4023722F3F50}"/>
          </ac:spMkLst>
        </pc:spChg>
        <pc:spChg chg="del">
          <ac:chgData name="Anthony Chu" userId="71e3cd89-04b3-4f91-b494-35b2b62f5de5" providerId="ADAL" clId="{BABC4876-E6B2-2746-BFAD-8DCDBF93A0A1}" dt="2021-11-02T04:17:09.117" v="412" actId="478"/>
          <ac:spMkLst>
            <pc:docMk/>
            <pc:sldMk cId="4113657981" sldId="262"/>
            <ac:spMk id="3" creationId="{C7FBA468-3EB7-2947-9916-1F08AD82F950}"/>
          </ac:spMkLst>
        </pc:spChg>
        <pc:spChg chg="add del mod">
          <ac:chgData name="Anthony Chu" userId="71e3cd89-04b3-4f91-b494-35b2b62f5de5" providerId="ADAL" clId="{BABC4876-E6B2-2746-BFAD-8DCDBF93A0A1}" dt="2021-11-02T04:16:19.057" v="378" actId="478"/>
          <ac:spMkLst>
            <pc:docMk/>
            <pc:sldMk cId="4113657981" sldId="262"/>
            <ac:spMk id="4" creationId="{A3103CF2-7126-5D45-B0BB-D9F832440052}"/>
          </ac:spMkLst>
        </pc:spChg>
        <pc:spChg chg="add del mod">
          <ac:chgData name="Anthony Chu" userId="71e3cd89-04b3-4f91-b494-35b2b62f5de5" providerId="ADAL" clId="{BABC4876-E6B2-2746-BFAD-8DCDBF93A0A1}" dt="2021-11-02T04:16:19.057" v="378" actId="478"/>
          <ac:spMkLst>
            <pc:docMk/>
            <pc:sldMk cId="4113657981" sldId="262"/>
            <ac:spMk id="5" creationId="{C73414CA-668E-6841-8C17-F46C5C28B14A}"/>
          </ac:spMkLst>
        </pc:spChg>
        <pc:spChg chg="add mod">
          <ac:chgData name="Anthony Chu" userId="71e3cd89-04b3-4f91-b494-35b2b62f5de5" providerId="ADAL" clId="{BABC4876-E6B2-2746-BFAD-8DCDBF93A0A1}" dt="2021-11-02T04:26:37.855" v="814" actId="14100"/>
          <ac:spMkLst>
            <pc:docMk/>
            <pc:sldMk cId="4113657981" sldId="262"/>
            <ac:spMk id="6" creationId="{72249B56-E32E-824E-A641-F8C4534754E6}"/>
          </ac:spMkLst>
        </pc:spChg>
        <pc:spChg chg="add del mod">
          <ac:chgData name="Anthony Chu" userId="71e3cd89-04b3-4f91-b494-35b2b62f5de5" providerId="ADAL" clId="{BABC4876-E6B2-2746-BFAD-8DCDBF93A0A1}" dt="2021-11-02T18:00:24.396" v="2110" actId="20577"/>
          <ac:spMkLst>
            <pc:docMk/>
            <pc:sldMk cId="4113657981" sldId="262"/>
            <ac:spMk id="8" creationId="{0D7E7403-ED5B-3A4F-8D8C-45E3D7AF92E6}"/>
          </ac:spMkLst>
        </pc:spChg>
        <pc:spChg chg="add del mod">
          <ac:chgData name="Anthony Chu" userId="71e3cd89-04b3-4f91-b494-35b2b62f5de5" providerId="ADAL" clId="{BABC4876-E6B2-2746-BFAD-8DCDBF93A0A1}" dt="2021-11-02T04:18:41.877" v="481" actId="478"/>
          <ac:spMkLst>
            <pc:docMk/>
            <pc:sldMk cId="4113657981" sldId="262"/>
            <ac:spMk id="10" creationId="{F0D4B3A6-F4A1-3148-B2F0-4D6AEFEBCBDB}"/>
          </ac:spMkLst>
        </pc:spChg>
      </pc:sldChg>
      <pc:sldChg chg="modTransition">
        <pc:chgData name="Anthony Chu" userId="71e3cd89-04b3-4f91-b494-35b2b62f5de5" providerId="ADAL" clId="{BABC4876-E6B2-2746-BFAD-8DCDBF93A0A1}" dt="2021-11-02T04:27:20.704" v="819"/>
        <pc:sldMkLst>
          <pc:docMk/>
          <pc:sldMk cId="1138217056" sldId="263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281430713" sldId="264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700942184" sldId="265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714984656" sldId="266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762594509" sldId="267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716267179" sldId="268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767973781" sldId="269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795166905" sldId="270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1552505949" sldId="271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3387637562" sldId="272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402201920" sldId="273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2191142605" sldId="275"/>
        </pc:sldMkLst>
      </pc:sldChg>
      <pc:sldChg chg="mod modShow">
        <pc:chgData name="Anthony Chu" userId="71e3cd89-04b3-4f91-b494-35b2b62f5de5" providerId="ADAL" clId="{BABC4876-E6B2-2746-BFAD-8DCDBF93A0A1}" dt="2021-11-02T04:27:05.942" v="815" actId="729"/>
        <pc:sldMkLst>
          <pc:docMk/>
          <pc:sldMk cId="650461553" sldId="276"/>
        </pc:sldMkLst>
      </pc:sldChg>
      <pc:sldChg chg="modTransition">
        <pc:chgData name="Anthony Chu" userId="71e3cd89-04b3-4f91-b494-35b2b62f5de5" providerId="ADAL" clId="{BABC4876-E6B2-2746-BFAD-8DCDBF93A0A1}" dt="2021-11-02T04:27:20.704" v="819"/>
        <pc:sldMkLst>
          <pc:docMk/>
          <pc:sldMk cId="733066283" sldId="277"/>
        </pc:sldMkLst>
      </pc:sldChg>
      <pc:sldChg chg="addSp delSp modSp new mod ord modTransition">
        <pc:chgData name="Anthony Chu" userId="71e3cd89-04b3-4f91-b494-35b2b62f5de5" providerId="ADAL" clId="{BABC4876-E6B2-2746-BFAD-8DCDBF93A0A1}" dt="2021-11-02T04:57:38.586" v="1025" actId="478"/>
        <pc:sldMkLst>
          <pc:docMk/>
          <pc:sldMk cId="1500415319" sldId="278"/>
        </pc:sldMkLst>
        <pc:spChg chg="mod">
          <ac:chgData name="Anthony Chu" userId="71e3cd89-04b3-4f91-b494-35b2b62f5de5" providerId="ADAL" clId="{BABC4876-E6B2-2746-BFAD-8DCDBF93A0A1}" dt="2021-11-02T04:32:57.736" v="856" actId="20577"/>
          <ac:spMkLst>
            <pc:docMk/>
            <pc:sldMk cId="1500415319" sldId="278"/>
            <ac:spMk id="2" creationId="{58000C99-BD6D-9241-97A4-75606D726D74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" creationId="{7DFFDE01-2469-E949-A96F-6A1286B52364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6" creationId="{6D782436-6382-6A4A-B512-27EBBC7FD89B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7" creationId="{C5390AA1-15E5-9E46-8476-90CEB9DCB68A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8" creationId="{288E9760-D8A6-684C-8252-CBE2947A417A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9" creationId="{2BB36D16-051A-D040-AAFC-AD41128F4526}"/>
          </ac:spMkLst>
        </pc:spChg>
        <pc:spChg chg="add mod">
          <ac:chgData name="Anthony Chu" userId="71e3cd89-04b3-4f91-b494-35b2b62f5de5" providerId="ADAL" clId="{BABC4876-E6B2-2746-BFAD-8DCDBF93A0A1}" dt="2021-11-02T04:57:09.511" v="1021" actId="692"/>
          <ac:spMkLst>
            <pc:docMk/>
            <pc:sldMk cId="1500415319" sldId="278"/>
            <ac:spMk id="10" creationId="{7104C28B-7AD1-0C42-B352-F5F5FAC8B765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1" creationId="{DA5D4FC9-F10C-EA4E-9C1D-0F3C66DF0CE8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2" creationId="{497CC7FA-F00E-514C-ABF3-8BB3AA35A2DB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4" creationId="{5E0D73C0-CA00-9D4C-9094-A8D90DCCBEF1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5" creationId="{B771460C-EB13-3145-AC75-B1EFCD18D7B4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7" creationId="{983A5228-AB5C-8A4C-AEDE-CEE26F3C723F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18" creationId="{58B520EC-2DA4-A94B-BD09-4CDEC7B3B8B4}"/>
          </ac:spMkLst>
        </pc:spChg>
        <pc:spChg chg="add mod">
          <ac:chgData name="Anthony Chu" userId="71e3cd89-04b3-4f91-b494-35b2b62f5de5" providerId="ADAL" clId="{BABC4876-E6B2-2746-BFAD-8DCDBF93A0A1}" dt="2021-11-02T04:33:12.156" v="858" actId="1076"/>
          <ac:spMkLst>
            <pc:docMk/>
            <pc:sldMk cId="1500415319" sldId="278"/>
            <ac:spMk id="20" creationId="{CBE53797-6C02-2948-AFBA-3E9919D4741B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1" creationId="{BFE2C9A9-DD94-DF40-98EC-5D9C08A8F76C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2" creationId="{C1C118C4-2EB5-B643-A221-F4FC061A9550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3" creationId="{FB8B1889-FFB8-864B-A2B1-AB5FD895C50C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4" creationId="{D62E13D4-FE15-004D-BE3C-4F01A6270275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5" creationId="{DB7F17DF-7A78-8F4A-ACA6-E2E5EA48501C}"/>
          </ac:spMkLst>
        </pc:spChg>
        <pc:spChg chg="add mod">
          <ac:chgData name="Anthony Chu" userId="71e3cd89-04b3-4f91-b494-35b2b62f5de5" providerId="ADAL" clId="{BABC4876-E6B2-2746-BFAD-8DCDBF93A0A1}" dt="2021-11-02T04:33:12.156" v="858" actId="1076"/>
          <ac:spMkLst>
            <pc:docMk/>
            <pc:sldMk cId="1500415319" sldId="278"/>
            <ac:spMk id="26" creationId="{A0C32E1A-856A-8F4C-9079-AF3B2D7F9702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27" creationId="{D9EC2720-D9B7-1442-9984-598D863315BB}"/>
          </ac:spMkLst>
        </pc:spChg>
        <pc:spChg chg="add del mod">
          <ac:chgData name="Anthony Chu" userId="71e3cd89-04b3-4f91-b494-35b2b62f5de5" providerId="ADAL" clId="{BABC4876-E6B2-2746-BFAD-8DCDBF93A0A1}" dt="2021-11-02T04:57:38.586" v="1025" actId="478"/>
          <ac:spMkLst>
            <pc:docMk/>
            <pc:sldMk cId="1500415319" sldId="278"/>
            <ac:spMk id="28" creationId="{A752B4CF-7D1E-5148-BFC2-80B186A2B0D0}"/>
          </ac:spMkLst>
        </pc:spChg>
        <pc:spChg chg="add del mod">
          <ac:chgData name="Anthony Chu" userId="71e3cd89-04b3-4f91-b494-35b2b62f5de5" providerId="ADAL" clId="{BABC4876-E6B2-2746-BFAD-8DCDBF93A0A1}" dt="2021-11-02T04:57:38.586" v="1025" actId="478"/>
          <ac:spMkLst>
            <pc:docMk/>
            <pc:sldMk cId="1500415319" sldId="278"/>
            <ac:spMk id="29" creationId="{1673D536-82EB-5649-A987-57E370BC5149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0" creationId="{5D825CF1-D42C-BA43-BD90-249F5B525998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1" creationId="{5F384EB7-4D65-1E4F-88EF-7CCBA23BC5BE}"/>
          </ac:spMkLst>
        </pc:spChg>
        <pc:spChg chg="add del mod">
          <ac:chgData name="Anthony Chu" userId="71e3cd89-04b3-4f91-b494-35b2b62f5de5" providerId="ADAL" clId="{BABC4876-E6B2-2746-BFAD-8DCDBF93A0A1}" dt="2021-11-02T04:36:16.684" v="864" actId="478"/>
          <ac:spMkLst>
            <pc:docMk/>
            <pc:sldMk cId="1500415319" sldId="278"/>
            <ac:spMk id="32" creationId="{A5533356-270D-F64B-9074-A47131A9507A}"/>
          </ac:spMkLst>
        </pc:spChg>
        <pc:spChg chg="add del mod">
          <ac:chgData name="Anthony Chu" userId="71e3cd89-04b3-4f91-b494-35b2b62f5de5" providerId="ADAL" clId="{BABC4876-E6B2-2746-BFAD-8DCDBF93A0A1}" dt="2021-11-02T04:56:55.606" v="1012" actId="478"/>
          <ac:spMkLst>
            <pc:docMk/>
            <pc:sldMk cId="1500415319" sldId="278"/>
            <ac:spMk id="34" creationId="{89B2713A-2AEC-E148-8BEA-C2DCE0C40FB7}"/>
          </ac:spMkLst>
        </pc:sp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4" creationId="{E62F6571-8094-934B-AC9E-C2FEB1362A69}"/>
          </ac:cxnSpMkLst>
        </pc:cxnChg>
        <pc:cxnChg chg="add mod">
          <ac:chgData name="Anthony Chu" userId="71e3cd89-04b3-4f91-b494-35b2b62f5de5" providerId="ADAL" clId="{BABC4876-E6B2-2746-BFAD-8DCDBF93A0A1}" dt="2021-11-02T04:57:19.263" v="1022" actId="14100"/>
          <ac:cxnSpMkLst>
            <pc:docMk/>
            <pc:sldMk cId="1500415319" sldId="278"/>
            <ac:cxnSpMk id="5" creationId="{18E39B91-EDBA-EF48-A0F8-50BE82B7B28C}"/>
          </ac:cxnSpMkLst>
        </pc:cxn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13" creationId="{3DBF6CC7-8980-294B-8B72-1957731E3963}"/>
          </ac:cxnSpMkLst>
        </pc:cxn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16" creationId="{4B637643-27E8-FD46-AE4A-40EAF81F93EA}"/>
          </ac:cxnSpMkLst>
        </pc:cxnChg>
        <pc:cxnChg chg="add del mod">
          <ac:chgData name="Anthony Chu" userId="71e3cd89-04b3-4f91-b494-35b2b62f5de5" providerId="ADAL" clId="{BABC4876-E6B2-2746-BFAD-8DCDBF93A0A1}" dt="2021-11-02T04:36:16.684" v="864" actId="478"/>
          <ac:cxnSpMkLst>
            <pc:docMk/>
            <pc:sldMk cId="1500415319" sldId="278"/>
            <ac:cxnSpMk id="19" creationId="{ACD75AE6-1CF6-6E40-BDBE-FAC77E779F9C}"/>
          </ac:cxnSpMkLst>
        </pc:cxnChg>
      </pc:sldChg>
      <pc:sldChg chg="addSp modSp add del mod ord">
        <pc:chgData name="Anthony Chu" userId="71e3cd89-04b3-4f91-b494-35b2b62f5de5" providerId="ADAL" clId="{BABC4876-E6B2-2746-BFAD-8DCDBF93A0A1}" dt="2021-11-02T04:32:40.048" v="827" actId="2696"/>
        <pc:sldMkLst>
          <pc:docMk/>
          <pc:sldMk cId="1894215797" sldId="278"/>
        </pc:sldMkLst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" creationId="{224D6F1D-3811-6E4B-AE04-D387843B59DF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6" creationId="{73F040C1-C2C8-7745-B100-54016D84A047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7" creationId="{BABE6C87-A599-A541-B3E8-5A5B49C3AAF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8" creationId="{36CE0D54-6050-384A-A869-6302C13E0AD3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9" creationId="{FF70D932-4E14-594B-8D9D-91D60DB85A07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0" creationId="{6B691909-8BD9-4146-82E2-5068F1848243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1" creationId="{CC97D357-3FCD-DC42-B868-BE55114C073D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2" creationId="{BE3DC60F-EBBE-304D-8AFB-0DB56A934A19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4" creationId="{06BA0CD0-83E1-A443-B750-70E8F3492C08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5" creationId="{92A53880-B509-BE41-98A1-8BB5DABD6FF1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7" creationId="{C0CC7B97-75DD-9144-BD06-EBC2DF6B9AF8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18" creationId="{49D00E9C-4903-8D43-8A32-4851F3D5B11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0" creationId="{43579F06-5673-C345-88F6-838DEBA51732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1" creationId="{E2DBC122-0161-E040-91AB-D58DF8AFC299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2" creationId="{8A4E1686-30FE-5047-A7FD-B91B423554FF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3" creationId="{DE6755D0-333A-9440-8412-32E6F3225392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4" creationId="{1A688A73-804C-D740-B309-D932E949DBA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5" creationId="{8DD15109-9203-0045-B4A8-FCFB776BDB50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6" creationId="{88CD1DC7-AD03-4C42-94AA-5285FA51A96D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7" creationId="{F25D1FA7-32B8-A844-BCCD-29829DBEDE44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8" creationId="{70BC3B39-5083-A34A-8F3A-61B08970B4B3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29" creationId="{C07251EA-1BD3-9C45-B640-8044C3962E47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0" creationId="{31E635F3-655D-194F-8FEC-7837BA715BCF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1" creationId="{17B02E27-9FD1-8E46-9B4F-17B3948E163C}"/>
          </ac:spMkLst>
        </pc:spChg>
        <pc:spChg chg="add mod">
          <ac:chgData name="Anthony Chu" userId="71e3cd89-04b3-4f91-b494-35b2b62f5de5" providerId="ADAL" clId="{BABC4876-E6B2-2746-BFAD-8DCDBF93A0A1}" dt="2021-11-02T04:32:04.130" v="826" actId="207"/>
          <ac:spMkLst>
            <pc:docMk/>
            <pc:sldMk cId="1894215797" sldId="278"/>
            <ac:spMk id="32" creationId="{7CFD496B-1BCA-5147-A541-9630BBD43FDC}"/>
          </ac:spMkLst>
        </pc:sp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4" creationId="{FA36A6F7-9B87-5545-8FFD-494475C6D59A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5" creationId="{9E5E1C76-43A6-9D4E-AFFE-FBF684C54734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13" creationId="{3E84EB1A-CD05-DD4B-82CC-EAD3112D198A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16" creationId="{95DEE10C-A5C5-9742-AFC0-47FA3412868C}"/>
          </ac:cxnSpMkLst>
        </pc:cxnChg>
        <pc:cxnChg chg="add mod">
          <ac:chgData name="Anthony Chu" userId="71e3cd89-04b3-4f91-b494-35b2b62f5de5" providerId="ADAL" clId="{BABC4876-E6B2-2746-BFAD-8DCDBF93A0A1}" dt="2021-11-02T04:31:39.555" v="825" actId="1076"/>
          <ac:cxnSpMkLst>
            <pc:docMk/>
            <pc:sldMk cId="1894215797" sldId="278"/>
            <ac:cxnSpMk id="19" creationId="{A64DB7D9-4E30-744E-9D67-D99368C2E547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4:57:42.257" v="1026" actId="478"/>
        <pc:sldMkLst>
          <pc:docMk/>
          <pc:sldMk cId="535117194" sldId="279"/>
        </pc:sldMkLst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7" creationId="{C5390AA1-15E5-9E46-8476-90CEB9DCB68A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8" creationId="{288E9760-D8A6-684C-8252-CBE2947A417A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9" creationId="{2BB36D16-051A-D040-AAFC-AD41128F4526}"/>
          </ac:spMkLst>
        </pc:spChg>
        <pc:spChg chg="add del mod">
          <ac:chgData name="Anthony Chu" userId="71e3cd89-04b3-4f91-b494-35b2b62f5de5" providerId="ADAL" clId="{BABC4876-E6B2-2746-BFAD-8DCDBF93A0A1}" dt="2021-11-02T04:57:31.251" v="1024" actId="692"/>
          <ac:spMkLst>
            <pc:docMk/>
            <pc:sldMk cId="535117194" sldId="279"/>
            <ac:spMk id="10" creationId="{7104C28B-7AD1-0C42-B352-F5F5FAC8B765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4" creationId="{5E0D73C0-CA00-9D4C-9094-A8D90DCCBEF1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5" creationId="{B771460C-EB13-3145-AC75-B1EFCD18D7B4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7" creationId="{983A5228-AB5C-8A4C-AEDE-CEE26F3C723F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18" creationId="{58B520EC-2DA4-A94B-BD09-4CDEC7B3B8B4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23" creationId="{FB8B1889-FFB8-864B-A2B1-AB5FD895C50C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24" creationId="{D62E13D4-FE15-004D-BE3C-4F01A6270275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25" creationId="{DB7F17DF-7A78-8F4A-ACA6-E2E5EA48501C}"/>
          </ac:spMkLst>
        </pc:spChg>
        <pc:spChg chg="del">
          <ac:chgData name="Anthony Chu" userId="71e3cd89-04b3-4f91-b494-35b2b62f5de5" providerId="ADAL" clId="{BABC4876-E6B2-2746-BFAD-8DCDBF93A0A1}" dt="2021-11-02T04:37:09.074" v="868" actId="478"/>
          <ac:spMkLst>
            <pc:docMk/>
            <pc:sldMk cId="535117194" sldId="279"/>
            <ac:spMk id="27" creationId="{D9EC2720-D9B7-1442-9984-598D863315BB}"/>
          </ac:spMkLst>
        </pc:spChg>
        <pc:spChg chg="del">
          <ac:chgData name="Anthony Chu" userId="71e3cd89-04b3-4f91-b494-35b2b62f5de5" providerId="ADAL" clId="{BABC4876-E6B2-2746-BFAD-8DCDBF93A0A1}" dt="2021-11-02T04:57:42.257" v="1026" actId="478"/>
          <ac:spMkLst>
            <pc:docMk/>
            <pc:sldMk cId="535117194" sldId="279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7:42.257" v="1026" actId="478"/>
          <ac:spMkLst>
            <pc:docMk/>
            <pc:sldMk cId="535117194" sldId="279"/>
            <ac:spMk id="29" creationId="{1673D536-82EB-5649-A987-57E370BC5149}"/>
          </ac:spMkLst>
        </pc:spChg>
        <pc:spChg chg="del">
          <ac:chgData name="Anthony Chu" userId="71e3cd89-04b3-4f91-b494-35b2b62f5de5" providerId="ADAL" clId="{BABC4876-E6B2-2746-BFAD-8DCDBF93A0A1}" dt="2021-11-02T04:37:09.074" v="868" actId="478"/>
          <ac:spMkLst>
            <pc:docMk/>
            <pc:sldMk cId="535117194" sldId="279"/>
            <ac:spMk id="30" creationId="{5D825CF1-D42C-BA43-BD90-249F5B525998}"/>
          </ac:spMkLst>
        </pc:spChg>
        <pc:spChg chg="del">
          <ac:chgData name="Anthony Chu" userId="71e3cd89-04b3-4f91-b494-35b2b62f5de5" providerId="ADAL" clId="{BABC4876-E6B2-2746-BFAD-8DCDBF93A0A1}" dt="2021-11-02T04:37:09.074" v="868" actId="478"/>
          <ac:spMkLst>
            <pc:docMk/>
            <pc:sldMk cId="535117194" sldId="279"/>
            <ac:spMk id="31" creationId="{5F384EB7-4D65-1E4F-88EF-7CCBA23BC5BE}"/>
          </ac:spMkLst>
        </pc:spChg>
        <pc:spChg chg="del">
          <ac:chgData name="Anthony Chu" userId="71e3cd89-04b3-4f91-b494-35b2b62f5de5" providerId="ADAL" clId="{BABC4876-E6B2-2746-BFAD-8DCDBF93A0A1}" dt="2021-11-02T04:36:53.152" v="867" actId="478"/>
          <ac:spMkLst>
            <pc:docMk/>
            <pc:sldMk cId="535117194" sldId="279"/>
            <ac:spMk id="32" creationId="{A5533356-270D-F64B-9074-A47131A9507A}"/>
          </ac:spMkLst>
        </pc:spChg>
        <pc:grpChg chg="add">
          <ac:chgData name="Anthony Chu" userId="71e3cd89-04b3-4f91-b494-35b2b62f5de5" providerId="ADAL" clId="{BABC4876-E6B2-2746-BFAD-8DCDBF93A0A1}" dt="2021-11-02T04:46:42.645" v="955" actId="164"/>
          <ac:grpSpMkLst>
            <pc:docMk/>
            <pc:sldMk cId="535117194" sldId="279"/>
            <ac:grpSpMk id="36" creationId="{75366E3B-2F19-904C-BB4C-0731A0B0FF42}"/>
          </ac:grpSpMkLst>
        </pc:grpChg>
        <pc:cxnChg chg="add del mod">
          <ac:chgData name="Anthony Chu" userId="71e3cd89-04b3-4f91-b494-35b2b62f5de5" providerId="ADAL" clId="{BABC4876-E6B2-2746-BFAD-8DCDBF93A0A1}" dt="2021-11-02T04:37:53.185" v="875" actId="14100"/>
          <ac:cxnSpMkLst>
            <pc:docMk/>
            <pc:sldMk cId="535117194" sldId="279"/>
            <ac:cxnSpMk id="4" creationId="{E62F6571-8094-934B-AC9E-C2FEB1362A69}"/>
          </ac:cxnSpMkLst>
        </pc:cxnChg>
        <pc:cxnChg chg="mod">
          <ac:chgData name="Anthony Chu" userId="71e3cd89-04b3-4f91-b494-35b2b62f5de5" providerId="ADAL" clId="{BABC4876-E6B2-2746-BFAD-8DCDBF93A0A1}" dt="2021-11-02T04:37:17.843" v="869" actId="14100"/>
          <ac:cxnSpMkLst>
            <pc:docMk/>
            <pc:sldMk cId="535117194" sldId="279"/>
            <ac:cxnSpMk id="5" creationId="{18E39B91-EDBA-EF48-A0F8-50BE82B7B28C}"/>
          </ac:cxnSpMkLst>
        </pc:cxnChg>
        <pc:cxnChg chg="del">
          <ac:chgData name="Anthony Chu" userId="71e3cd89-04b3-4f91-b494-35b2b62f5de5" providerId="ADAL" clId="{BABC4876-E6B2-2746-BFAD-8DCDBF93A0A1}" dt="2021-11-02T04:36:53.152" v="867" actId="478"/>
          <ac:cxnSpMkLst>
            <pc:docMk/>
            <pc:sldMk cId="535117194" sldId="279"/>
            <ac:cxnSpMk id="16" creationId="{4B637643-27E8-FD46-AE4A-40EAF81F93EA}"/>
          </ac:cxnSpMkLst>
        </pc:cxnChg>
        <pc:cxnChg chg="del">
          <ac:chgData name="Anthony Chu" userId="71e3cd89-04b3-4f91-b494-35b2b62f5de5" providerId="ADAL" clId="{BABC4876-E6B2-2746-BFAD-8DCDBF93A0A1}" dt="2021-11-02T04:36:53.152" v="867" actId="478"/>
          <ac:cxnSpMkLst>
            <pc:docMk/>
            <pc:sldMk cId="535117194" sldId="279"/>
            <ac:cxnSpMk id="19" creationId="{ACD75AE6-1CF6-6E40-BDBE-FAC77E779F9C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5:20:38.733" v="1539"/>
        <pc:sldMkLst>
          <pc:docMk/>
          <pc:sldMk cId="3514580672" sldId="280"/>
        </pc:sldMkLst>
        <pc:spChg chg="mod">
          <ac:chgData name="Anthony Chu" userId="71e3cd89-04b3-4f91-b494-35b2b62f5de5" providerId="ADAL" clId="{BABC4876-E6B2-2746-BFAD-8DCDBF93A0A1}" dt="2021-11-02T04:38:55.170" v="912" actId="1038"/>
          <ac:spMkLst>
            <pc:docMk/>
            <pc:sldMk cId="3514580672" sldId="280"/>
            <ac:spMk id="7" creationId="{C5390AA1-15E5-9E46-8476-90CEB9DCB68A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8" creationId="{288E9760-D8A6-684C-8252-CBE2947A417A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9" creationId="{2BB36D16-051A-D040-AAFC-AD41128F4526}"/>
          </ac:spMkLst>
        </pc:spChg>
        <pc:spChg chg="mod">
          <ac:chgData name="Anthony Chu" userId="71e3cd89-04b3-4f91-b494-35b2b62f5de5" providerId="ADAL" clId="{BABC4876-E6B2-2746-BFAD-8DCDBF93A0A1}" dt="2021-11-02T04:57:50.755" v="1027" actId="108"/>
          <ac:spMkLst>
            <pc:docMk/>
            <pc:sldMk cId="3514580672" sldId="280"/>
            <ac:spMk id="10" creationId="{7104C28B-7AD1-0C42-B352-F5F5FAC8B765}"/>
          </ac:spMkLst>
        </pc:spChg>
        <pc:spChg chg="mod">
          <ac:chgData name="Anthony Chu" userId="71e3cd89-04b3-4f91-b494-35b2b62f5de5" providerId="ADAL" clId="{BABC4876-E6B2-2746-BFAD-8DCDBF93A0A1}" dt="2021-11-02T04:57:52.637" v="1028" actId="108"/>
          <ac:spMkLst>
            <pc:docMk/>
            <pc:sldMk cId="3514580672" sldId="280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4" creationId="{5E0D73C0-CA00-9D4C-9094-A8D90DCCBEF1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5" creationId="{B771460C-EB13-3145-AC75-B1EFCD18D7B4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7" creationId="{983A5228-AB5C-8A4C-AEDE-CEE26F3C723F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18" creationId="{58B520EC-2DA4-A94B-BD09-4CDEC7B3B8B4}"/>
          </ac:spMkLst>
        </pc:spChg>
        <pc:spChg chg="mod">
          <ac:chgData name="Anthony Chu" userId="71e3cd89-04b3-4f91-b494-35b2b62f5de5" providerId="ADAL" clId="{BABC4876-E6B2-2746-BFAD-8DCDBF93A0A1}" dt="2021-11-02T04:38:55.170" v="912" actId="1038"/>
          <ac:spMkLst>
            <pc:docMk/>
            <pc:sldMk cId="3514580672" sldId="280"/>
            <ac:spMk id="23" creationId="{FB8B1889-FFB8-864B-A2B1-AB5FD895C50C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24" creationId="{D62E13D4-FE15-004D-BE3C-4F01A6270275}"/>
          </ac:spMkLst>
        </pc:spChg>
        <pc:spChg chg="del">
          <ac:chgData name="Anthony Chu" userId="71e3cd89-04b3-4f91-b494-35b2b62f5de5" providerId="ADAL" clId="{BABC4876-E6B2-2746-BFAD-8DCDBF93A0A1}" dt="2021-11-02T04:39:36.974" v="914" actId="478"/>
          <ac:spMkLst>
            <pc:docMk/>
            <pc:sldMk cId="3514580672" sldId="280"/>
            <ac:spMk id="25" creationId="{DB7F17DF-7A78-8F4A-ACA6-E2E5EA48501C}"/>
          </ac:spMkLst>
        </pc:spChg>
        <pc:spChg chg="mod">
          <ac:chgData name="Anthony Chu" userId="71e3cd89-04b3-4f91-b494-35b2b62f5de5" providerId="ADAL" clId="{BABC4876-E6B2-2746-BFAD-8DCDBF93A0A1}" dt="2021-11-02T04:38:55.170" v="912" actId="1038"/>
          <ac:spMkLst>
            <pc:docMk/>
            <pc:sldMk cId="3514580672" sldId="280"/>
            <ac:spMk id="27" creationId="{D9EC2720-D9B7-1442-9984-598D863315BB}"/>
          </ac:spMkLst>
        </pc:spChg>
        <pc:spChg chg="del">
          <ac:chgData name="Anthony Chu" userId="71e3cd89-04b3-4f91-b494-35b2b62f5de5" providerId="ADAL" clId="{BABC4876-E6B2-2746-BFAD-8DCDBF93A0A1}" dt="2021-11-02T04:57:58.815" v="1029" actId="478"/>
          <ac:spMkLst>
            <pc:docMk/>
            <pc:sldMk cId="3514580672" sldId="280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7:58.815" v="1029" actId="478"/>
          <ac:spMkLst>
            <pc:docMk/>
            <pc:sldMk cId="3514580672" sldId="280"/>
            <ac:spMk id="29" creationId="{1673D536-82EB-5649-A987-57E370BC5149}"/>
          </ac:spMkLst>
        </pc:spChg>
        <pc:spChg chg="del">
          <ac:chgData name="Anthony Chu" userId="71e3cd89-04b3-4f91-b494-35b2b62f5de5" providerId="ADAL" clId="{BABC4876-E6B2-2746-BFAD-8DCDBF93A0A1}" dt="2021-11-02T04:38:43.456" v="876" actId="478"/>
          <ac:spMkLst>
            <pc:docMk/>
            <pc:sldMk cId="3514580672" sldId="280"/>
            <ac:spMk id="30" creationId="{5D825CF1-D42C-BA43-BD90-249F5B525998}"/>
          </ac:spMkLst>
        </pc:spChg>
        <pc:spChg chg="del">
          <ac:chgData name="Anthony Chu" userId="71e3cd89-04b3-4f91-b494-35b2b62f5de5" providerId="ADAL" clId="{BABC4876-E6B2-2746-BFAD-8DCDBF93A0A1}" dt="2021-11-02T04:38:43.456" v="876" actId="478"/>
          <ac:spMkLst>
            <pc:docMk/>
            <pc:sldMk cId="3514580672" sldId="280"/>
            <ac:spMk id="31" creationId="{5F384EB7-4D65-1E4F-88EF-7CCBA23BC5BE}"/>
          </ac:spMkLst>
        </pc:spChg>
        <pc:spChg chg="mod">
          <ac:chgData name="Anthony Chu" userId="71e3cd89-04b3-4f91-b494-35b2b62f5de5" providerId="ADAL" clId="{BABC4876-E6B2-2746-BFAD-8DCDBF93A0A1}" dt="2021-11-02T04:48:07.825" v="960" actId="1076"/>
          <ac:spMkLst>
            <pc:docMk/>
            <pc:sldMk cId="3514580672" sldId="280"/>
            <ac:spMk id="32" creationId="{A5533356-270D-F64B-9074-A47131A9507A}"/>
          </ac:spMkLst>
        </pc:spChg>
        <pc:grpChg chg="add mod">
          <ac:chgData name="Anthony Chu" userId="71e3cd89-04b3-4f91-b494-35b2b62f5de5" providerId="ADAL" clId="{BABC4876-E6B2-2746-BFAD-8DCDBF93A0A1}" dt="2021-11-02T04:50:02.547" v="971" actId="167"/>
          <ac:grpSpMkLst>
            <pc:docMk/>
            <pc:sldMk cId="3514580672" sldId="280"/>
            <ac:grpSpMk id="37" creationId="{32D56EEC-8A11-CE4E-B8D4-273F7512EAA3}"/>
          </ac:grpSpMkLst>
        </pc:grpChg>
        <pc:cxnChg chg="mod">
          <ac:chgData name="Anthony Chu" userId="71e3cd89-04b3-4f91-b494-35b2b62f5de5" providerId="ADAL" clId="{BABC4876-E6B2-2746-BFAD-8DCDBF93A0A1}" dt="2021-11-02T04:39:56.794" v="916" actId="14100"/>
          <ac:cxnSpMkLst>
            <pc:docMk/>
            <pc:sldMk cId="3514580672" sldId="280"/>
            <ac:cxnSpMk id="4" creationId="{E62F6571-8094-934B-AC9E-C2FEB1362A69}"/>
          </ac:cxnSpMkLst>
        </pc:cxnChg>
        <pc:cxnChg chg="mod">
          <ac:chgData name="Anthony Chu" userId="71e3cd89-04b3-4f91-b494-35b2b62f5de5" providerId="ADAL" clId="{BABC4876-E6B2-2746-BFAD-8DCDBF93A0A1}" dt="2021-11-02T04:40:03.072" v="917" actId="14100"/>
          <ac:cxnSpMkLst>
            <pc:docMk/>
            <pc:sldMk cId="3514580672" sldId="280"/>
            <ac:cxnSpMk id="5" creationId="{18E39B91-EDBA-EF48-A0F8-50BE82B7B28C}"/>
          </ac:cxnSpMkLst>
        </pc:cxnChg>
        <pc:cxnChg chg="del">
          <ac:chgData name="Anthony Chu" userId="71e3cd89-04b3-4f91-b494-35b2b62f5de5" providerId="ADAL" clId="{BABC4876-E6B2-2746-BFAD-8DCDBF93A0A1}" dt="2021-11-02T04:39:36.974" v="914" actId="478"/>
          <ac:cxnSpMkLst>
            <pc:docMk/>
            <pc:sldMk cId="3514580672" sldId="280"/>
            <ac:cxnSpMk id="16" creationId="{4B637643-27E8-FD46-AE4A-40EAF81F93EA}"/>
          </ac:cxnSpMkLst>
        </pc:cxnChg>
        <pc:cxnChg chg="del">
          <ac:chgData name="Anthony Chu" userId="71e3cd89-04b3-4f91-b494-35b2b62f5de5" providerId="ADAL" clId="{BABC4876-E6B2-2746-BFAD-8DCDBF93A0A1}" dt="2021-11-02T04:39:36.974" v="914" actId="478"/>
          <ac:cxnSpMkLst>
            <pc:docMk/>
            <pc:sldMk cId="3514580672" sldId="280"/>
            <ac:cxnSpMk id="19" creationId="{ACD75AE6-1CF6-6E40-BDBE-FAC77E779F9C}"/>
          </ac:cxnSpMkLst>
        </pc:cxnChg>
        <pc:cxnChg chg="add mod">
          <ac:chgData name="Anthony Chu" userId="71e3cd89-04b3-4f91-b494-35b2b62f5de5" providerId="ADAL" clId="{BABC4876-E6B2-2746-BFAD-8DCDBF93A0A1}" dt="2021-11-02T04:49:23.921" v="966" actId="167"/>
          <ac:cxnSpMkLst>
            <pc:docMk/>
            <pc:sldMk cId="3514580672" sldId="280"/>
            <ac:cxnSpMk id="35" creationId="{C2799DDA-1F4A-DB4A-A0F8-28756DD79BD8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4:58:14.864" v="1034" actId="478"/>
        <pc:sldMkLst>
          <pc:docMk/>
          <pc:sldMk cId="3146374852" sldId="281"/>
        </pc:sldMkLst>
        <pc:spChg chg="mod">
          <ac:chgData name="Anthony Chu" userId="71e3cd89-04b3-4f91-b494-35b2b62f5de5" providerId="ADAL" clId="{BABC4876-E6B2-2746-BFAD-8DCDBF93A0A1}" dt="2021-11-02T04:58:08.934" v="1032" actId="108"/>
          <ac:spMkLst>
            <pc:docMk/>
            <pc:sldMk cId="3146374852" sldId="281"/>
            <ac:spMk id="8" creationId="{288E9760-D8A6-684C-8252-CBE2947A417A}"/>
          </ac:spMkLst>
        </pc:spChg>
        <pc:spChg chg="mod">
          <ac:chgData name="Anthony Chu" userId="71e3cd89-04b3-4f91-b494-35b2b62f5de5" providerId="ADAL" clId="{BABC4876-E6B2-2746-BFAD-8DCDBF93A0A1}" dt="2021-11-02T04:58:10.164" v="1033" actId="108"/>
          <ac:spMkLst>
            <pc:docMk/>
            <pc:sldMk cId="3146374852" sldId="281"/>
            <ac:spMk id="9" creationId="{2BB36D16-051A-D040-AAFC-AD41128F4526}"/>
          </ac:spMkLst>
        </pc:spChg>
        <pc:spChg chg="mod">
          <ac:chgData name="Anthony Chu" userId="71e3cd89-04b3-4f91-b494-35b2b62f5de5" providerId="ADAL" clId="{BABC4876-E6B2-2746-BFAD-8DCDBF93A0A1}" dt="2021-11-02T04:58:06.409" v="1030" actId="108"/>
          <ac:spMkLst>
            <pc:docMk/>
            <pc:sldMk cId="3146374852" sldId="281"/>
            <ac:spMk id="10" creationId="{7104C28B-7AD1-0C42-B352-F5F5FAC8B765}"/>
          </ac:spMkLst>
        </pc:spChg>
        <pc:spChg chg="mod">
          <ac:chgData name="Anthony Chu" userId="71e3cd89-04b3-4f91-b494-35b2b62f5de5" providerId="ADAL" clId="{BABC4876-E6B2-2746-BFAD-8DCDBF93A0A1}" dt="2021-11-02T04:58:07.687" v="1031" actId="108"/>
          <ac:spMkLst>
            <pc:docMk/>
            <pc:sldMk cId="3146374852" sldId="281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4" creationId="{5E0D73C0-CA00-9D4C-9094-A8D90DCCBEF1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5" creationId="{B771460C-EB13-3145-AC75-B1EFCD18D7B4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7" creationId="{983A5228-AB5C-8A4C-AEDE-CEE26F3C723F}"/>
          </ac:spMkLst>
        </pc:spChg>
        <pc:spChg chg="del">
          <ac:chgData name="Anthony Chu" userId="71e3cd89-04b3-4f91-b494-35b2b62f5de5" providerId="ADAL" clId="{BABC4876-E6B2-2746-BFAD-8DCDBF93A0A1}" dt="2021-11-02T04:43:27.294" v="939" actId="478"/>
          <ac:spMkLst>
            <pc:docMk/>
            <pc:sldMk cId="3146374852" sldId="281"/>
            <ac:spMk id="18" creationId="{58B520EC-2DA4-A94B-BD09-4CDEC7B3B8B4}"/>
          </ac:spMkLst>
        </pc:spChg>
        <pc:spChg chg="del">
          <ac:chgData name="Anthony Chu" userId="71e3cd89-04b3-4f91-b494-35b2b62f5de5" providerId="ADAL" clId="{BABC4876-E6B2-2746-BFAD-8DCDBF93A0A1}" dt="2021-11-02T04:58:14.864" v="1034" actId="478"/>
          <ac:spMkLst>
            <pc:docMk/>
            <pc:sldMk cId="3146374852" sldId="281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8:14.864" v="1034" actId="478"/>
          <ac:spMkLst>
            <pc:docMk/>
            <pc:sldMk cId="3146374852" sldId="281"/>
            <ac:spMk id="29" creationId="{1673D536-82EB-5649-A987-57E370BC5149}"/>
          </ac:spMkLst>
        </pc:spChg>
        <pc:spChg chg="del">
          <ac:chgData name="Anthony Chu" userId="71e3cd89-04b3-4f91-b494-35b2b62f5de5" providerId="ADAL" clId="{BABC4876-E6B2-2746-BFAD-8DCDBF93A0A1}" dt="2021-11-02T04:51:35.487" v="982" actId="478"/>
          <ac:spMkLst>
            <pc:docMk/>
            <pc:sldMk cId="3146374852" sldId="281"/>
            <ac:spMk id="32" creationId="{A5533356-270D-F64B-9074-A47131A9507A}"/>
          </ac:spMkLst>
        </pc:spChg>
        <pc:spChg chg="add mod">
          <ac:chgData name="Anthony Chu" userId="71e3cd89-04b3-4f91-b494-35b2b62f5de5" providerId="ADAL" clId="{BABC4876-E6B2-2746-BFAD-8DCDBF93A0A1}" dt="2021-11-02T04:52:55.062" v="996" actId="1076"/>
          <ac:spMkLst>
            <pc:docMk/>
            <pc:sldMk cId="3146374852" sldId="281"/>
            <ac:spMk id="33" creationId="{BD4E808F-5F97-6045-83D3-52B602B86C9A}"/>
          </ac:spMkLst>
        </pc:spChg>
        <pc:spChg chg="add mod">
          <ac:chgData name="Anthony Chu" userId="71e3cd89-04b3-4f91-b494-35b2b62f5de5" providerId="ADAL" clId="{BABC4876-E6B2-2746-BFAD-8DCDBF93A0A1}" dt="2021-11-02T04:53:09.490" v="1002" actId="20577"/>
          <ac:spMkLst>
            <pc:docMk/>
            <pc:sldMk cId="3146374852" sldId="281"/>
            <ac:spMk id="34" creationId="{738D3392-BC4C-C245-BDB3-7B77C2AAAC71}"/>
          </ac:spMkLst>
        </pc:spChg>
        <pc:cxnChg chg="mod">
          <ac:chgData name="Anthony Chu" userId="71e3cd89-04b3-4f91-b494-35b2b62f5de5" providerId="ADAL" clId="{BABC4876-E6B2-2746-BFAD-8DCDBF93A0A1}" dt="2021-11-02T04:43:35.089" v="940" actId="14100"/>
          <ac:cxnSpMkLst>
            <pc:docMk/>
            <pc:sldMk cId="3146374852" sldId="281"/>
            <ac:cxnSpMk id="5" creationId="{18E39B91-EDBA-EF48-A0F8-50BE82B7B28C}"/>
          </ac:cxnSpMkLst>
        </pc:cxnChg>
        <pc:cxnChg chg="del">
          <ac:chgData name="Anthony Chu" userId="71e3cd89-04b3-4f91-b494-35b2b62f5de5" providerId="ADAL" clId="{BABC4876-E6B2-2746-BFAD-8DCDBF93A0A1}" dt="2021-11-02T04:43:27.294" v="939" actId="478"/>
          <ac:cxnSpMkLst>
            <pc:docMk/>
            <pc:sldMk cId="3146374852" sldId="281"/>
            <ac:cxnSpMk id="16" creationId="{4B637643-27E8-FD46-AE4A-40EAF81F93EA}"/>
          </ac:cxnSpMkLst>
        </pc:cxnChg>
        <pc:cxnChg chg="del">
          <ac:chgData name="Anthony Chu" userId="71e3cd89-04b3-4f91-b494-35b2b62f5de5" providerId="ADAL" clId="{BABC4876-E6B2-2746-BFAD-8DCDBF93A0A1}" dt="2021-11-02T04:43:27.294" v="939" actId="478"/>
          <ac:cxnSpMkLst>
            <pc:docMk/>
            <pc:sldMk cId="3146374852" sldId="281"/>
            <ac:cxnSpMk id="19" creationId="{ACD75AE6-1CF6-6E40-BDBE-FAC77E779F9C}"/>
          </ac:cxnSpMkLst>
        </pc:cxnChg>
      </pc:sldChg>
      <pc:sldChg chg="addSp delSp modSp add mod modTransition modAnim">
        <pc:chgData name="Anthony Chu" userId="71e3cd89-04b3-4f91-b494-35b2b62f5de5" providerId="ADAL" clId="{BABC4876-E6B2-2746-BFAD-8DCDBF93A0A1}" dt="2021-11-02T04:58:33.114" v="1039" actId="478"/>
        <pc:sldMkLst>
          <pc:docMk/>
          <pc:sldMk cId="2744326461" sldId="282"/>
        </pc:sldMkLst>
        <pc:spChg chg="mod">
          <ac:chgData name="Anthony Chu" userId="71e3cd89-04b3-4f91-b494-35b2b62f5de5" providerId="ADAL" clId="{BABC4876-E6B2-2746-BFAD-8DCDBF93A0A1}" dt="2021-11-02T04:58:25.188" v="1037" actId="108"/>
          <ac:spMkLst>
            <pc:docMk/>
            <pc:sldMk cId="2744326461" sldId="282"/>
            <ac:spMk id="8" creationId="{288E9760-D8A6-684C-8252-CBE2947A417A}"/>
          </ac:spMkLst>
        </pc:spChg>
        <pc:spChg chg="mod">
          <ac:chgData name="Anthony Chu" userId="71e3cd89-04b3-4f91-b494-35b2b62f5de5" providerId="ADAL" clId="{BABC4876-E6B2-2746-BFAD-8DCDBF93A0A1}" dt="2021-11-02T04:58:27.059" v="1038" actId="108"/>
          <ac:spMkLst>
            <pc:docMk/>
            <pc:sldMk cId="2744326461" sldId="282"/>
            <ac:spMk id="9" creationId="{2BB36D16-051A-D040-AAFC-AD41128F4526}"/>
          </ac:spMkLst>
        </pc:spChg>
        <pc:spChg chg="mod">
          <ac:chgData name="Anthony Chu" userId="71e3cd89-04b3-4f91-b494-35b2b62f5de5" providerId="ADAL" clId="{BABC4876-E6B2-2746-BFAD-8DCDBF93A0A1}" dt="2021-11-02T04:58:22.884" v="1035" actId="108"/>
          <ac:spMkLst>
            <pc:docMk/>
            <pc:sldMk cId="2744326461" sldId="282"/>
            <ac:spMk id="10" creationId="{7104C28B-7AD1-0C42-B352-F5F5FAC8B765}"/>
          </ac:spMkLst>
        </pc:spChg>
        <pc:spChg chg="mod">
          <ac:chgData name="Anthony Chu" userId="71e3cd89-04b3-4f91-b494-35b2b62f5de5" providerId="ADAL" clId="{BABC4876-E6B2-2746-BFAD-8DCDBF93A0A1}" dt="2021-11-02T04:58:24.039" v="1036" actId="108"/>
          <ac:spMkLst>
            <pc:docMk/>
            <pc:sldMk cId="2744326461" sldId="282"/>
            <ac:spMk id="11" creationId="{DA5D4FC9-F10C-EA4E-9C1D-0F3C66DF0CE8}"/>
          </ac:spMkLst>
        </pc:spChg>
        <pc:spChg chg="del">
          <ac:chgData name="Anthony Chu" userId="71e3cd89-04b3-4f91-b494-35b2b62f5de5" providerId="ADAL" clId="{BABC4876-E6B2-2746-BFAD-8DCDBF93A0A1}" dt="2021-11-02T04:58:33.114" v="1039" actId="478"/>
          <ac:spMkLst>
            <pc:docMk/>
            <pc:sldMk cId="2744326461" sldId="282"/>
            <ac:spMk id="28" creationId="{A752B4CF-7D1E-5148-BFC2-80B186A2B0D0}"/>
          </ac:spMkLst>
        </pc:spChg>
        <pc:spChg chg="del">
          <ac:chgData name="Anthony Chu" userId="71e3cd89-04b3-4f91-b494-35b2b62f5de5" providerId="ADAL" clId="{BABC4876-E6B2-2746-BFAD-8DCDBF93A0A1}" dt="2021-11-02T04:58:33.114" v="1039" actId="478"/>
          <ac:spMkLst>
            <pc:docMk/>
            <pc:sldMk cId="2744326461" sldId="282"/>
            <ac:spMk id="29" creationId="{1673D536-82EB-5649-A987-57E370BC5149}"/>
          </ac:spMkLst>
        </pc:spChg>
        <pc:spChg chg="add del mod">
          <ac:chgData name="Anthony Chu" userId="71e3cd89-04b3-4f91-b494-35b2b62f5de5" providerId="ADAL" clId="{BABC4876-E6B2-2746-BFAD-8DCDBF93A0A1}" dt="2021-11-02T04:52:14.870" v="988" actId="478"/>
          <ac:spMkLst>
            <pc:docMk/>
            <pc:sldMk cId="2744326461" sldId="282"/>
            <ac:spMk id="31" creationId="{844433B9-F489-384F-AE92-BC8B266725A2}"/>
          </ac:spMkLst>
        </pc:spChg>
        <pc:spChg chg="del">
          <ac:chgData name="Anthony Chu" userId="71e3cd89-04b3-4f91-b494-35b2b62f5de5" providerId="ADAL" clId="{BABC4876-E6B2-2746-BFAD-8DCDBF93A0A1}" dt="2021-11-02T04:51:44.012" v="985" actId="478"/>
          <ac:spMkLst>
            <pc:docMk/>
            <pc:sldMk cId="2744326461" sldId="282"/>
            <ac:spMk id="32" creationId="{A5533356-270D-F64B-9074-A47131A9507A}"/>
          </ac:spMkLst>
        </pc:spChg>
        <pc:spChg chg="add mod">
          <ac:chgData name="Anthony Chu" userId="71e3cd89-04b3-4f91-b494-35b2b62f5de5" providerId="ADAL" clId="{BABC4876-E6B2-2746-BFAD-8DCDBF93A0A1}" dt="2021-11-02T04:54:10.242" v="1004"/>
          <ac:spMkLst>
            <pc:docMk/>
            <pc:sldMk cId="2744326461" sldId="282"/>
            <ac:spMk id="33" creationId="{FBA101FA-0F31-5146-8BBE-43F754757179}"/>
          </ac:spMkLst>
        </pc:spChg>
        <pc:spChg chg="add mod">
          <ac:chgData name="Anthony Chu" userId="71e3cd89-04b3-4f91-b494-35b2b62f5de5" providerId="ADAL" clId="{BABC4876-E6B2-2746-BFAD-8DCDBF93A0A1}" dt="2021-11-02T04:54:10.242" v="1004"/>
          <ac:spMkLst>
            <pc:docMk/>
            <pc:sldMk cId="2744326461" sldId="282"/>
            <ac:spMk id="34" creationId="{0687781E-05DC-514F-96BE-6BC1C1CC183E}"/>
          </ac:spMkLst>
        </pc:spChg>
      </pc:sldChg>
      <pc:sldChg chg="add mod ord modShow">
        <pc:chgData name="Anthony Chu" userId="71e3cd89-04b3-4f91-b494-35b2b62f5de5" providerId="ADAL" clId="{BABC4876-E6B2-2746-BFAD-8DCDBF93A0A1}" dt="2021-11-02T05:16:17.058" v="1528" actId="20578"/>
        <pc:sldMkLst>
          <pc:docMk/>
          <pc:sldMk cId="2368717231" sldId="283"/>
        </pc:sldMkLst>
      </pc:sldChg>
      <pc:sldChg chg="addSp delSp modSp new mod modTransition modClrScheme chgLayout">
        <pc:chgData name="Anthony Chu" userId="71e3cd89-04b3-4f91-b494-35b2b62f5de5" providerId="ADAL" clId="{BABC4876-E6B2-2746-BFAD-8DCDBF93A0A1}" dt="2021-11-02T23:42:34.703" v="2311" actId="20577"/>
        <pc:sldMkLst>
          <pc:docMk/>
          <pc:sldMk cId="983438336" sldId="284"/>
        </pc:sldMkLst>
        <pc:spChg chg="del mod ord">
          <ac:chgData name="Anthony Chu" userId="71e3cd89-04b3-4f91-b494-35b2b62f5de5" providerId="ADAL" clId="{BABC4876-E6B2-2746-BFAD-8DCDBF93A0A1}" dt="2021-11-02T05:02:53.973" v="1041" actId="700"/>
          <ac:spMkLst>
            <pc:docMk/>
            <pc:sldMk cId="983438336" sldId="284"/>
            <ac:spMk id="2" creationId="{B0B003AE-8F88-6A43-AEF9-5428657BCF01}"/>
          </ac:spMkLst>
        </pc:spChg>
        <pc:spChg chg="del mod ord">
          <ac:chgData name="Anthony Chu" userId="71e3cd89-04b3-4f91-b494-35b2b62f5de5" providerId="ADAL" clId="{BABC4876-E6B2-2746-BFAD-8DCDBF93A0A1}" dt="2021-11-02T05:02:53.973" v="1041" actId="700"/>
          <ac:spMkLst>
            <pc:docMk/>
            <pc:sldMk cId="983438336" sldId="284"/>
            <ac:spMk id="3" creationId="{8EC27F39-D190-A342-86D9-504C156A7153}"/>
          </ac:spMkLst>
        </pc:spChg>
        <pc:spChg chg="add mod ord">
          <ac:chgData name="Anthony Chu" userId="71e3cd89-04b3-4f91-b494-35b2b62f5de5" providerId="ADAL" clId="{BABC4876-E6B2-2746-BFAD-8DCDBF93A0A1}" dt="2021-11-02T23:42:34.703" v="2311" actId="20577"/>
          <ac:spMkLst>
            <pc:docMk/>
            <pc:sldMk cId="983438336" sldId="284"/>
            <ac:spMk id="4" creationId="{CB2BE77E-480C-9F46-9597-AC5AECBA19DD}"/>
          </ac:spMkLst>
        </pc:spChg>
        <pc:spChg chg="add mod ord">
          <ac:chgData name="Anthony Chu" userId="71e3cd89-04b3-4f91-b494-35b2b62f5de5" providerId="ADAL" clId="{BABC4876-E6B2-2746-BFAD-8DCDBF93A0A1}" dt="2021-11-02T05:03:14.220" v="1072" actId="20577"/>
          <ac:spMkLst>
            <pc:docMk/>
            <pc:sldMk cId="983438336" sldId="284"/>
            <ac:spMk id="5" creationId="{2CC36CD3-8B06-714C-B2A1-6EBF94FABEAC}"/>
          </ac:spMkLst>
        </pc:spChg>
        <pc:spChg chg="add mod ord">
          <ac:chgData name="Anthony Chu" userId="71e3cd89-04b3-4f91-b494-35b2b62f5de5" providerId="ADAL" clId="{BABC4876-E6B2-2746-BFAD-8DCDBF93A0A1}" dt="2021-11-02T17:57:42.441" v="2053" actId="20577"/>
          <ac:spMkLst>
            <pc:docMk/>
            <pc:sldMk cId="983438336" sldId="284"/>
            <ac:spMk id="6" creationId="{C1599D68-1FBF-3A4C-84CA-834F3E2572C9}"/>
          </ac:spMkLst>
        </pc:spChg>
        <pc:spChg chg="add mod ord">
          <ac:chgData name="Anthony Chu" userId="71e3cd89-04b3-4f91-b494-35b2b62f5de5" providerId="ADAL" clId="{BABC4876-E6B2-2746-BFAD-8DCDBF93A0A1}" dt="2021-11-02T05:03:27.580" v="1098" actId="20577"/>
          <ac:spMkLst>
            <pc:docMk/>
            <pc:sldMk cId="983438336" sldId="284"/>
            <ac:spMk id="7" creationId="{F54052AE-37D1-6946-BBA0-47A1FC78F175}"/>
          </ac:spMkLst>
        </pc:spChg>
        <pc:spChg chg="add mod ord">
          <ac:chgData name="Anthony Chu" userId="71e3cd89-04b3-4f91-b494-35b2b62f5de5" providerId="ADAL" clId="{BABC4876-E6B2-2746-BFAD-8DCDBF93A0A1}" dt="2021-11-02T17:57:47.357" v="2070" actId="20577"/>
          <ac:spMkLst>
            <pc:docMk/>
            <pc:sldMk cId="983438336" sldId="284"/>
            <ac:spMk id="8" creationId="{D1582438-CD1D-4A47-BF8A-1512B8AE57F2}"/>
          </ac:spMkLst>
        </pc:spChg>
        <pc:picChg chg="add del mod">
          <ac:chgData name="Anthony Chu" userId="71e3cd89-04b3-4f91-b494-35b2b62f5de5" providerId="ADAL" clId="{BABC4876-E6B2-2746-BFAD-8DCDBF93A0A1}" dt="2021-11-02T05:10:27.499" v="1398" actId="478"/>
          <ac:picMkLst>
            <pc:docMk/>
            <pc:sldMk cId="983438336" sldId="284"/>
            <ac:picMk id="9" creationId="{A641D58A-9D05-854B-BF46-434E5964A263}"/>
          </ac:picMkLst>
        </pc:picChg>
      </pc:sldChg>
      <pc:sldChg chg="add del ord">
        <pc:chgData name="Anthony Chu" userId="71e3cd89-04b3-4f91-b494-35b2b62f5de5" providerId="ADAL" clId="{BABC4876-E6B2-2746-BFAD-8DCDBF93A0A1}" dt="2021-11-02T05:16:09.564" v="1527" actId="20578"/>
        <pc:sldMkLst>
          <pc:docMk/>
          <pc:sldMk cId="2613168342" sldId="285"/>
        </pc:sldMkLst>
      </pc:sldChg>
      <pc:sldChg chg="modSp add mod ord">
        <pc:chgData name="Anthony Chu" userId="71e3cd89-04b3-4f91-b494-35b2b62f5de5" providerId="ADAL" clId="{BABC4876-E6B2-2746-BFAD-8DCDBF93A0A1}" dt="2021-11-02T18:09:02.142" v="2111" actId="255"/>
        <pc:sldMkLst>
          <pc:docMk/>
          <pc:sldMk cId="447432746" sldId="286"/>
        </pc:sldMkLst>
        <pc:spChg chg="mod">
          <ac:chgData name="Anthony Chu" userId="71e3cd89-04b3-4f91-b494-35b2b62f5de5" providerId="ADAL" clId="{BABC4876-E6B2-2746-BFAD-8DCDBF93A0A1}" dt="2021-11-02T18:09:02.142" v="2111" actId="255"/>
          <ac:spMkLst>
            <pc:docMk/>
            <pc:sldMk cId="447432746" sldId="286"/>
            <ac:spMk id="3" creationId="{B4DCF147-D585-DC4E-B446-98FEAB82B35D}"/>
          </ac:spMkLst>
        </pc:spChg>
      </pc:sldChg>
      <pc:sldChg chg="add del">
        <pc:chgData name="Anthony Chu" userId="71e3cd89-04b3-4f91-b494-35b2b62f5de5" providerId="ADAL" clId="{BABC4876-E6B2-2746-BFAD-8DCDBF93A0A1}" dt="2021-11-02T05:16:05.344" v="1525"/>
        <pc:sldMkLst>
          <pc:docMk/>
          <pc:sldMk cId="3589149494" sldId="286"/>
        </pc:sldMkLst>
      </pc:sldChg>
      <pc:sldChg chg="modSp new mod modTransition">
        <pc:chgData name="Anthony Chu" userId="71e3cd89-04b3-4f91-b494-35b2b62f5de5" providerId="ADAL" clId="{BABC4876-E6B2-2746-BFAD-8DCDBF93A0A1}" dt="2021-11-02T17:37:31.950" v="2017"/>
        <pc:sldMkLst>
          <pc:docMk/>
          <pc:sldMk cId="1598059977" sldId="287"/>
        </pc:sldMkLst>
        <pc:spChg chg="mod">
          <ac:chgData name="Anthony Chu" userId="71e3cd89-04b3-4f91-b494-35b2b62f5de5" providerId="ADAL" clId="{BABC4876-E6B2-2746-BFAD-8DCDBF93A0A1}" dt="2021-11-02T05:25:18.428" v="1554" actId="20577"/>
          <ac:spMkLst>
            <pc:docMk/>
            <pc:sldMk cId="1598059977" sldId="287"/>
            <ac:spMk id="2" creationId="{9F61021C-7906-C145-A9F4-A3843D87B893}"/>
          </ac:spMkLst>
        </pc:spChg>
        <pc:spChg chg="mod">
          <ac:chgData name="Anthony Chu" userId="71e3cd89-04b3-4f91-b494-35b2b62f5de5" providerId="ADAL" clId="{BABC4876-E6B2-2746-BFAD-8DCDBF93A0A1}" dt="2021-11-02T06:51:05.013" v="1803" actId="20577"/>
          <ac:spMkLst>
            <pc:docMk/>
            <pc:sldMk cId="1598059977" sldId="287"/>
            <ac:spMk id="3" creationId="{90064E35-66BF-C246-9844-3817C49E3592}"/>
          </ac:spMkLst>
        </pc:spChg>
      </pc:sldChg>
      <pc:sldChg chg="addSp delSp modSp new del mod modClrScheme chgLayout">
        <pc:chgData name="Anthony Chu" userId="71e3cd89-04b3-4f91-b494-35b2b62f5de5" providerId="ADAL" clId="{BABC4876-E6B2-2746-BFAD-8DCDBF93A0A1}" dt="2021-11-02T17:28:37.352" v="1860" actId="2696"/>
        <pc:sldMkLst>
          <pc:docMk/>
          <pc:sldMk cId="390191160" sldId="288"/>
        </pc:sldMkLst>
        <pc:spChg chg="del mod ord">
          <ac:chgData name="Anthony Chu" userId="71e3cd89-04b3-4f91-b494-35b2b62f5de5" providerId="ADAL" clId="{BABC4876-E6B2-2746-BFAD-8DCDBF93A0A1}" dt="2021-11-02T17:22:55.585" v="1805" actId="478"/>
          <ac:spMkLst>
            <pc:docMk/>
            <pc:sldMk cId="390191160" sldId="288"/>
            <ac:spMk id="2" creationId="{2E71D597-62E6-6D40-BCE9-53ADAB7F936A}"/>
          </ac:spMkLst>
        </pc:spChg>
        <pc:spChg chg="del">
          <ac:chgData name="Anthony Chu" userId="71e3cd89-04b3-4f91-b494-35b2b62f5de5" providerId="ADAL" clId="{BABC4876-E6B2-2746-BFAD-8DCDBF93A0A1}" dt="2021-11-02T17:22:48.106" v="1804" actId="700"/>
          <ac:spMkLst>
            <pc:docMk/>
            <pc:sldMk cId="390191160" sldId="288"/>
            <ac:spMk id="3" creationId="{18BB0984-AB6B-174E-8337-316C3B398210}"/>
          </ac:spMkLst>
        </pc:spChg>
        <pc:spChg chg="add mod">
          <ac:chgData name="Anthony Chu" userId="71e3cd89-04b3-4f91-b494-35b2b62f5de5" providerId="ADAL" clId="{BABC4876-E6B2-2746-BFAD-8DCDBF93A0A1}" dt="2021-11-02T17:25:50.944" v="1831" actId="122"/>
          <ac:spMkLst>
            <pc:docMk/>
            <pc:sldMk cId="390191160" sldId="288"/>
            <ac:spMk id="5" creationId="{AA28D0F3-D980-9747-8786-BD98E60F837B}"/>
          </ac:spMkLst>
        </pc:spChg>
        <pc:spChg chg="add del mod">
          <ac:chgData name="Anthony Chu" userId="71e3cd89-04b3-4f91-b494-35b2b62f5de5" providerId="ADAL" clId="{BABC4876-E6B2-2746-BFAD-8DCDBF93A0A1}" dt="2021-11-02T17:26:38.506" v="1834"/>
          <ac:spMkLst>
            <pc:docMk/>
            <pc:sldMk cId="390191160" sldId="288"/>
            <ac:spMk id="6" creationId="{11783771-490C-7446-8360-E803072EE761}"/>
          </ac:spMkLst>
        </pc:spChg>
        <pc:picChg chg="add mod">
          <ac:chgData name="Anthony Chu" userId="71e3cd89-04b3-4f91-b494-35b2b62f5de5" providerId="ADAL" clId="{BABC4876-E6B2-2746-BFAD-8DCDBF93A0A1}" dt="2021-11-02T17:24:46.887" v="1807" actId="1076"/>
          <ac:picMkLst>
            <pc:docMk/>
            <pc:sldMk cId="390191160" sldId="288"/>
            <ac:picMk id="4" creationId="{2D14556F-B169-2E4B-8757-019C96E75B7A}"/>
          </ac:picMkLst>
        </pc:picChg>
      </pc:sldChg>
      <pc:sldChg chg="addSp modSp add mod ord modTransition modShow modNotesTx">
        <pc:chgData name="Anthony Chu" userId="71e3cd89-04b3-4f91-b494-35b2b62f5de5" providerId="ADAL" clId="{BABC4876-E6B2-2746-BFAD-8DCDBF93A0A1}" dt="2021-11-02T22:37:06.484" v="2289" actId="20577"/>
        <pc:sldMkLst>
          <pc:docMk/>
          <pc:sldMk cId="2057833949" sldId="289"/>
        </pc:sldMkLst>
        <pc:spChg chg="add mod">
          <ac:chgData name="Anthony Chu" userId="71e3cd89-04b3-4f91-b494-35b2b62f5de5" providerId="ADAL" clId="{BABC4876-E6B2-2746-BFAD-8DCDBF93A0A1}" dt="2021-11-02T22:35:56.114" v="2276" actId="1076"/>
          <ac:spMkLst>
            <pc:docMk/>
            <pc:sldMk cId="2057833949" sldId="289"/>
            <ac:spMk id="3" creationId="{6D75D6B0-EFEF-1848-8C46-5B98912C2881}"/>
          </ac:spMkLst>
        </pc:spChg>
        <pc:spChg chg="add mod">
          <ac:chgData name="Anthony Chu" userId="71e3cd89-04b3-4f91-b494-35b2b62f5de5" providerId="ADAL" clId="{BABC4876-E6B2-2746-BFAD-8DCDBF93A0A1}" dt="2021-11-02T22:37:06.484" v="2289" actId="20577"/>
          <ac:spMkLst>
            <pc:docMk/>
            <pc:sldMk cId="2057833949" sldId="289"/>
            <ac:spMk id="4" creationId="{8C6673A1-8585-0F46-801C-F29B5868F686}"/>
          </ac:spMkLst>
        </pc:spChg>
        <pc:picChg chg="add mod">
          <ac:chgData name="Anthony Chu" userId="71e3cd89-04b3-4f91-b494-35b2b62f5de5" providerId="ADAL" clId="{BABC4876-E6B2-2746-BFAD-8DCDBF93A0A1}" dt="2021-11-02T22:35:45.628" v="2274" actId="14100"/>
          <ac:picMkLst>
            <pc:docMk/>
            <pc:sldMk cId="2057833949" sldId="289"/>
            <ac:picMk id="2" creationId="{D7BF818C-D398-344E-A5D6-6AA334A4B72E}"/>
          </ac:picMkLst>
        </pc:picChg>
        <pc:cxnChg chg="add mod">
          <ac:chgData name="Anthony Chu" userId="71e3cd89-04b3-4f91-b494-35b2b62f5de5" providerId="ADAL" clId="{BABC4876-E6B2-2746-BFAD-8DCDBF93A0A1}" dt="2021-11-02T22:35:59.397" v="2277" actId="1076"/>
          <ac:cxnSpMkLst>
            <pc:docMk/>
            <pc:sldMk cId="2057833949" sldId="289"/>
            <ac:cxnSpMk id="6" creationId="{907AB7D0-EE05-694D-ADBD-A136DD7858C5}"/>
          </ac:cxnSpMkLst>
        </pc:cxnChg>
      </pc:sldChg>
      <pc:sldMasterChg chg="modSldLayout">
        <pc:chgData name="Anthony Chu" userId="71e3cd89-04b3-4f91-b494-35b2b62f5de5" providerId="ADAL" clId="{BABC4876-E6B2-2746-BFAD-8DCDBF93A0A1}" dt="2021-11-02T05:15:04.066" v="1521" actId="478"/>
        <pc:sldMasterMkLst>
          <pc:docMk/>
          <pc:sldMasterMk cId="2691677774" sldId="2147483688"/>
        </pc:sldMasterMkLst>
        <pc:sldLayoutChg chg="addSp delSp modSp mod delAnim">
          <pc:chgData name="Anthony Chu" userId="71e3cd89-04b3-4f91-b494-35b2b62f5de5" providerId="ADAL" clId="{BABC4876-E6B2-2746-BFAD-8DCDBF93A0A1}" dt="2021-11-02T05:15:04.066" v="1521" actId="478"/>
          <pc:sldLayoutMkLst>
            <pc:docMk/>
            <pc:sldMasterMk cId="2691677774" sldId="2147483688"/>
            <pc:sldLayoutMk cId="3208961420" sldId="2147483698"/>
          </pc:sldLayoutMkLst>
          <pc:spChg chg="del">
            <ac:chgData name="Anthony Chu" userId="71e3cd89-04b3-4f91-b494-35b2b62f5de5" providerId="ADAL" clId="{BABC4876-E6B2-2746-BFAD-8DCDBF93A0A1}" dt="2021-11-02T05:15:04.066" v="1521" actId="478"/>
            <ac:spMkLst>
              <pc:docMk/>
              <pc:sldMasterMk cId="2691677774" sldId="2147483688"/>
              <pc:sldLayoutMk cId="3208961420" sldId="2147483698"/>
              <ac:spMk id="6" creationId="{E3D2D5C4-B844-114B-9697-42D21689D269}"/>
            </ac:spMkLst>
          </pc:spChg>
          <pc:picChg chg="del">
            <ac:chgData name="Anthony Chu" userId="71e3cd89-04b3-4f91-b494-35b2b62f5de5" providerId="ADAL" clId="{BABC4876-E6B2-2746-BFAD-8DCDBF93A0A1}" dt="2021-11-02T04:23:41.268" v="746" actId="478"/>
            <ac:picMkLst>
              <pc:docMk/>
              <pc:sldMasterMk cId="2691677774" sldId="2147483688"/>
              <pc:sldLayoutMk cId="3208961420" sldId="2147483698"/>
              <ac:picMk id="11" creationId="{89CF02AA-2166-2947-AE4F-C1E42119F0B6}"/>
            </ac:picMkLst>
          </pc:picChg>
          <pc:picChg chg="add del mod">
            <ac:chgData name="Anthony Chu" userId="71e3cd89-04b3-4f91-b494-35b2b62f5de5" providerId="ADAL" clId="{BABC4876-E6B2-2746-BFAD-8DCDBF93A0A1}" dt="2021-11-02T04:25:25.404" v="789" actId="478"/>
            <ac:picMkLst>
              <pc:docMk/>
              <pc:sldMasterMk cId="2691677774" sldId="2147483688"/>
              <pc:sldLayoutMk cId="3208961420" sldId="2147483698"/>
              <ac:picMk id="14" creationId="{3D6FC7E4-78F6-5F4B-8B1F-20915D2F6F91}"/>
            </ac:picMkLst>
          </pc:picChg>
          <pc:picChg chg="add mod">
            <ac:chgData name="Anthony Chu" userId="71e3cd89-04b3-4f91-b494-35b2b62f5de5" providerId="ADAL" clId="{BABC4876-E6B2-2746-BFAD-8DCDBF93A0A1}" dt="2021-11-02T04:25:25.947" v="790"/>
            <ac:picMkLst>
              <pc:docMk/>
              <pc:sldMasterMk cId="2691677774" sldId="2147483688"/>
              <pc:sldLayoutMk cId="3208961420" sldId="2147483698"/>
              <ac:picMk id="16" creationId="{D95406F9-F2A3-A94C-BF21-B5F6BF556867}"/>
            </ac:picMkLst>
          </pc:picChg>
        </pc:sldLayoutChg>
      </pc:sldMasterChg>
    </pc:docChg>
  </pc:docChgLst>
  <pc:docChgLst>
    <pc:chgData name="Alberto Díaz Martín" userId="ab2f8be4-20da-41af-8f36-3eb791bfbbad" providerId="ADAL" clId="{E8481F26-C4EA-4367-B5D9-5FAE05DF604B}"/>
    <pc:docChg chg="modSld">
      <pc:chgData name="Alberto Díaz Martín" userId="ab2f8be4-20da-41af-8f36-3eb791bfbbad" providerId="ADAL" clId="{E8481F26-C4EA-4367-B5D9-5FAE05DF604B}" dt="2022-01-22T08:38:41.741" v="1" actId="1076"/>
      <pc:docMkLst>
        <pc:docMk/>
      </pc:docMkLst>
      <pc:sldChg chg="addSp modSp mod">
        <pc:chgData name="Alberto Díaz Martín" userId="ab2f8be4-20da-41af-8f36-3eb791bfbbad" providerId="ADAL" clId="{E8481F26-C4EA-4367-B5D9-5FAE05DF604B}" dt="2022-01-22T08:38:41.741" v="1" actId="1076"/>
        <pc:sldMkLst>
          <pc:docMk/>
          <pc:sldMk cId="595790999" sldId="315"/>
        </pc:sldMkLst>
        <pc:spChg chg="add mod">
          <ac:chgData name="Alberto Díaz Martín" userId="ab2f8be4-20da-41af-8f36-3eb791bfbbad" providerId="ADAL" clId="{E8481F26-C4EA-4367-B5D9-5FAE05DF604B}" dt="2022-01-22T08:38:41.741" v="1" actId="1076"/>
          <ac:spMkLst>
            <pc:docMk/>
            <pc:sldMk cId="595790999" sldId="315"/>
            <ac:spMk id="5" creationId="{536E0BC7-7E36-46B8-921B-95D3EA9C7CC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7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 overview of Azure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Web </a:t>
            </a:r>
            <a:r>
              <a:rPr lang="en-US" b="1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PubSub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Service helps you build real-time messaging web applications using </a:t>
            </a:r>
            <a:r>
              <a:rPr lang="en-US" b="1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WebSockets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and the publish-subscribe pattern easily. This real-time functionality allows publishing content updates between server and connected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7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7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6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95406F9-F2A3-A94C-BF21-B5F6BF556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839941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6.svg"/><Relationship Id="rId7" Type="http://schemas.openxmlformats.org/officeDocument/2006/relationships/image" Target="../media/image2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3.png"/><Relationship Id="rId17" Type="http://schemas.openxmlformats.org/officeDocument/2006/relationships/image" Target="../media/image72.sv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0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8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diaz@encamina.com" TargetMode="External"/><Relationship Id="rId7" Type="http://schemas.openxmlformats.org/officeDocument/2006/relationships/image" Target="../media/image9.png"/><Relationship Id="rId2" Type="http://schemas.openxmlformats.org/officeDocument/2006/relationships/hyperlink" Target="mailto:sparra@encamina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raw.githubusercontent.com/dotnet-presentations/dotNETConf/master/2021/MainEvent/DigitalSWAG/Wallpapers/1920x1080/jetpack-bot-wallpaper-1920x1080.jpg">
            <a:extLst>
              <a:ext uri="{FF2B5EF4-FFF2-40B4-BE49-F238E27FC236}">
                <a16:creationId xmlns:a16="http://schemas.microsoft.com/office/drawing/2014/main" id="{02D026D6-DBB3-4072-BFD0-6CBD4C0F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3995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B63A17-2BF5-474A-BD14-7B1FEC83CD85}"/>
              </a:ext>
            </a:extLst>
          </p:cNvPr>
          <p:cNvSpPr txBox="1">
            <a:spLocks/>
          </p:cNvSpPr>
          <p:nvPr/>
        </p:nvSpPr>
        <p:spPr>
          <a:xfrm>
            <a:off x="529389" y="4477001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8800" b="1" dirty="0"/>
              <a:t>.NET Conf</a:t>
            </a:r>
          </a:p>
          <a:p>
            <a:r>
              <a:rPr lang="en-US" sz="5400" dirty="0" err="1"/>
              <a:t>Descubre</a:t>
            </a:r>
            <a:r>
              <a:rPr lang="en-US" sz="5400" dirty="0"/>
              <a:t> el </a:t>
            </a:r>
            <a:r>
              <a:rPr lang="en-US" sz="5400" dirty="0" err="1"/>
              <a:t>mundo</a:t>
            </a:r>
            <a:r>
              <a:rPr lang="en-US" sz="5400" dirty="0"/>
              <a:t> de .NET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63D91D-8ACE-4C20-ADE9-A4F455BA5D46}"/>
              </a:ext>
            </a:extLst>
          </p:cNvPr>
          <p:cNvSpPr txBox="1">
            <a:spLocks/>
          </p:cNvSpPr>
          <p:nvPr/>
        </p:nvSpPr>
        <p:spPr>
          <a:xfrm>
            <a:off x="8369710" y="354052"/>
            <a:ext cx="382229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/>
              <a:t>22 de </a:t>
            </a:r>
            <a:r>
              <a:rPr lang="en-US" sz="3200" dirty="0" err="1"/>
              <a:t>enero</a:t>
            </a:r>
            <a:r>
              <a:rPr lang="en-US" sz="3200" dirty="0"/>
              <a:t>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E0BC7-7E36-46B8-921B-95D3EA9C7CCF}"/>
              </a:ext>
            </a:extLst>
          </p:cNvPr>
          <p:cNvSpPr txBox="1"/>
          <p:nvPr/>
        </p:nvSpPr>
        <p:spPr>
          <a:xfrm>
            <a:off x="1169677" y="2641566"/>
            <a:ext cx="3845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/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5957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3906867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8969357" y="2604993"/>
            <a:ext cx="1160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4E808F-5F97-6045-83D3-52B602B86C9A}"/>
              </a:ext>
            </a:extLst>
          </p:cNvPr>
          <p:cNvSpPr txBox="1"/>
          <p:nvPr/>
        </p:nvSpPr>
        <p:spPr>
          <a:xfrm>
            <a:off x="766393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D3392-BC4C-C245-BDB3-7B77C2AAAC71}"/>
              </a:ext>
            </a:extLst>
          </p:cNvPr>
          <p:cNvSpPr txBox="1"/>
          <p:nvPr/>
        </p:nvSpPr>
        <p:spPr>
          <a:xfrm>
            <a:off x="934445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3748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89133" y="4580592"/>
            <a:ext cx="6304004" cy="6182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E0D73C0-CA00-9D4C-9094-A8D90DCCBEF1}"/>
              </a:ext>
            </a:extLst>
          </p:cNvPr>
          <p:cNvSpPr/>
          <p:nvPr/>
        </p:nvSpPr>
        <p:spPr>
          <a:xfrm rot="16200000">
            <a:off x="7021658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771460C-EB13-3145-AC75-B1EFCD18D7B4}"/>
              </a:ext>
            </a:extLst>
          </p:cNvPr>
          <p:cNvSpPr/>
          <p:nvPr/>
        </p:nvSpPr>
        <p:spPr>
          <a:xfrm rot="5400000">
            <a:off x="6564456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637643-27E8-FD46-AE4A-40EAF81F93EA}"/>
              </a:ext>
            </a:extLst>
          </p:cNvPr>
          <p:cNvCxnSpPr>
            <a:cxnSpLocks/>
          </p:cNvCxnSpPr>
          <p:nvPr/>
        </p:nvCxnSpPr>
        <p:spPr>
          <a:xfrm flipV="1">
            <a:off x="7021656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3A5228-AB5C-8A4C-AEDE-CEE26F3C723F}"/>
              </a:ext>
            </a:extLst>
          </p:cNvPr>
          <p:cNvSpPr/>
          <p:nvPr/>
        </p:nvSpPr>
        <p:spPr>
          <a:xfrm rot="16200000">
            <a:off x="8721739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B520EC-2DA4-A94B-BD09-4CDEC7B3B8B4}"/>
              </a:ext>
            </a:extLst>
          </p:cNvPr>
          <p:cNvSpPr/>
          <p:nvPr/>
        </p:nvSpPr>
        <p:spPr>
          <a:xfrm rot="5400000">
            <a:off x="8264537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D75AE6-1CF6-6E40-BDBE-FAC77E779F9C}"/>
              </a:ext>
            </a:extLst>
          </p:cNvPr>
          <p:cNvCxnSpPr>
            <a:cxnSpLocks/>
          </p:cNvCxnSpPr>
          <p:nvPr/>
        </p:nvCxnSpPr>
        <p:spPr>
          <a:xfrm flipV="1">
            <a:off x="8721737" y="3423177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8969357" y="2604993"/>
            <a:ext cx="1160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101FA-0F31-5146-8BBE-43F754757179}"/>
              </a:ext>
            </a:extLst>
          </p:cNvPr>
          <p:cNvSpPr txBox="1"/>
          <p:nvPr/>
        </p:nvSpPr>
        <p:spPr>
          <a:xfrm>
            <a:off x="766393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87781E-05DC-514F-96BE-6BC1C1CC183E}"/>
              </a:ext>
            </a:extLst>
          </p:cNvPr>
          <p:cNvSpPr txBox="1"/>
          <p:nvPr/>
        </p:nvSpPr>
        <p:spPr>
          <a:xfrm>
            <a:off x="934445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2023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64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89133" y="4580592"/>
            <a:ext cx="6304004" cy="6182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E0D73C0-CA00-9D4C-9094-A8D90DCCBEF1}"/>
              </a:ext>
            </a:extLst>
          </p:cNvPr>
          <p:cNvSpPr/>
          <p:nvPr/>
        </p:nvSpPr>
        <p:spPr>
          <a:xfrm rot="16200000">
            <a:off x="7021658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771460C-EB13-3145-AC75-B1EFCD18D7B4}"/>
              </a:ext>
            </a:extLst>
          </p:cNvPr>
          <p:cNvSpPr/>
          <p:nvPr/>
        </p:nvSpPr>
        <p:spPr>
          <a:xfrm rot="5400000">
            <a:off x="6564456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637643-27E8-FD46-AE4A-40EAF81F93EA}"/>
              </a:ext>
            </a:extLst>
          </p:cNvPr>
          <p:cNvCxnSpPr>
            <a:cxnSpLocks/>
          </p:cNvCxnSpPr>
          <p:nvPr/>
        </p:nvCxnSpPr>
        <p:spPr>
          <a:xfrm flipV="1">
            <a:off x="7021656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3A5228-AB5C-8A4C-AEDE-CEE26F3C723F}"/>
              </a:ext>
            </a:extLst>
          </p:cNvPr>
          <p:cNvSpPr/>
          <p:nvPr/>
        </p:nvSpPr>
        <p:spPr>
          <a:xfrm rot="16200000">
            <a:off x="8721739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B520EC-2DA4-A94B-BD09-4CDEC7B3B8B4}"/>
              </a:ext>
            </a:extLst>
          </p:cNvPr>
          <p:cNvSpPr/>
          <p:nvPr/>
        </p:nvSpPr>
        <p:spPr>
          <a:xfrm rot="5400000">
            <a:off x="8264537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D75AE6-1CF6-6E40-BDBE-FAC77E779F9C}"/>
              </a:ext>
            </a:extLst>
          </p:cNvPr>
          <p:cNvCxnSpPr>
            <a:cxnSpLocks/>
          </p:cNvCxnSpPr>
          <p:nvPr/>
        </p:nvCxnSpPr>
        <p:spPr>
          <a:xfrm flipV="1">
            <a:off x="8721737" y="3423177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8969357" y="2604993"/>
            <a:ext cx="1160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2B4CF-7D1E-5148-BFC2-80B186A2B0D0}"/>
              </a:ext>
            </a:extLst>
          </p:cNvPr>
          <p:cNvSpPr/>
          <p:nvPr/>
        </p:nvSpPr>
        <p:spPr bwMode="auto">
          <a:xfrm>
            <a:off x="8548742" y="5236584"/>
            <a:ext cx="345989" cy="333633"/>
          </a:xfrm>
          <a:prstGeom prst="ellipse">
            <a:avLst/>
          </a:prstGeom>
          <a:solidFill>
            <a:schemeClr val="bg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3D536-82EB-5649-A987-57E370BC5149}"/>
              </a:ext>
            </a:extLst>
          </p:cNvPr>
          <p:cNvSpPr txBox="1"/>
          <p:nvPr/>
        </p:nvSpPr>
        <p:spPr>
          <a:xfrm>
            <a:off x="9010980" y="5295678"/>
            <a:ext cx="182101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with Durable Functions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33356-270D-F64B-9074-A47131A9507A}"/>
              </a:ext>
            </a:extLst>
          </p:cNvPr>
          <p:cNvSpPr txBox="1"/>
          <p:nvPr/>
        </p:nvSpPr>
        <p:spPr>
          <a:xfrm>
            <a:off x="5759018" y="4058800"/>
            <a:ext cx="80791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23687172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2BE77E-480C-9F46-9597-AC5AECBA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 do I use?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6CD3-8B06-714C-B2A1-6EBF94FA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In-process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99D68-1FBF-3A4C-84CA-834F3E257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86231"/>
            <a:ext cx="5256212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Migrate from .NET Core 3.1 in-process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Need Durable Functions or “rich” SDK type bindings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052AE-37D1-6946-BBA0-47A1FC78F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Isolated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582438-CD1D-4A47-BF8A-1512B8AE5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86231"/>
            <a:ext cx="5183188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Migrate from .NET 5 isolated process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/>
              <a:t>Durable Functions coming to isolated process in 2022</a:t>
            </a:r>
          </a:p>
        </p:txBody>
      </p:sp>
    </p:spTree>
    <p:extLst>
      <p:ext uri="{BB962C8B-B14F-4D97-AF65-F5344CB8AC3E}">
        <p14:creationId xmlns:p14="http://schemas.microsoft.com/office/powerpoint/2010/main" val="983438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9F00F-2721-47F5-9C93-EE0E43349DA5}"/>
              </a:ext>
            </a:extLst>
          </p:cNvPr>
          <p:cNvSpPr txBox="1"/>
          <p:nvPr/>
        </p:nvSpPr>
        <p:spPr>
          <a:xfrm>
            <a:off x="0" y="471518"/>
            <a:ext cx="12193200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E432C-9E6C-4E18-910E-7E036FA4868E}"/>
              </a:ext>
            </a:extLst>
          </p:cNvPr>
          <p:cNvSpPr txBox="1"/>
          <p:nvPr/>
        </p:nvSpPr>
        <p:spPr>
          <a:xfrm>
            <a:off x="1398494" y="471518"/>
            <a:ext cx="10793506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Demo:</a:t>
            </a:r>
          </a:p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6131683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Demo:</a:t>
            </a:r>
          </a:p>
          <a:p>
            <a:pPr lvl="1"/>
            <a:r>
              <a:rPr lang="en-US"/>
              <a:t>File new project, hello world, highlight that VS 2022 is using Azurite</a:t>
            </a:r>
          </a:p>
          <a:p>
            <a:pPr lvl="1"/>
            <a:r>
              <a:rPr lang="en-US"/>
              <a:t>Show something with identity-based connections</a:t>
            </a:r>
          </a:p>
          <a:p>
            <a:pPr lvl="1"/>
            <a:r>
              <a:rPr lang="en-US"/>
              <a:t>Show app running in Azure and point out how managed identity works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D0473E-7DFB-4607-857F-2862B1BB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BD91-B1D3-4F56-83D7-7CEAE909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4879"/>
            <a:ext cx="1219200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64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99D68-1FBF-3A4C-84CA-834F3E257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18" y="429892"/>
            <a:ext cx="11416689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Programming language agnostic interface</a:t>
            </a:r>
            <a:br>
              <a:rPr lang="en-US" dirty="0"/>
            </a:br>
            <a:r>
              <a:rPr lang="en-US" dirty="0"/>
              <a:t>that describes HTTP APIs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API definition: service contract &amp; data contract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No API implementation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55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9FE36-DE8A-41C7-BCDE-64D53934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00" y="4068350"/>
            <a:ext cx="1800000" cy="18000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1315FB0-32E6-4E6D-9993-7FFEBB33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100" y="729000"/>
            <a:ext cx="1800000" cy="1800000"/>
          </a:xfrm>
          <a:prstGeom prst="rect">
            <a:avLst/>
          </a:prstGeom>
        </p:spPr>
      </p:pic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F080AEC8-42EE-4306-AC55-92FF3E71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900" y="4068350"/>
            <a:ext cx="1800000" cy="18000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093088C-3DA6-4446-B21F-C0A408F3C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00" y="989650"/>
            <a:ext cx="1800000" cy="1800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6F0BF6D-715E-46CB-9809-2075D2772FDA}"/>
              </a:ext>
            </a:extLst>
          </p:cNvPr>
          <p:cNvGrpSpPr/>
          <p:nvPr/>
        </p:nvGrpSpPr>
        <p:grpSpPr>
          <a:xfrm>
            <a:off x="5196000" y="2529000"/>
            <a:ext cx="1800000" cy="1800000"/>
            <a:chOff x="5196000" y="2529000"/>
            <a:chExt cx="1800000" cy="1800000"/>
          </a:xfrm>
        </p:grpSpPr>
        <p:pic>
          <p:nvPicPr>
            <p:cNvPr id="23" name="Picture 2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017AA2E-FAFE-49F1-9AF1-21B3FE41E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3A532B64-A323-4611-AAA4-C8412F26A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6000" y="2529000"/>
              <a:ext cx="720000" cy="720000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5FB577-FC68-40F8-AA99-AEF4E43022A5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3132900" y="1889650"/>
            <a:ext cx="2063100" cy="15372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2B0489-B845-40BF-86F0-0929CE588B9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132900" y="3429000"/>
            <a:ext cx="2063100" cy="153935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C3573E-AC96-4111-815B-56AE6C6E3A46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6996000" y="3429000"/>
            <a:ext cx="2063100" cy="153935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F08E13-F219-4382-AC09-F42A147A6067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6996000" y="1629000"/>
            <a:ext cx="2063100" cy="18000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85BC9F-C09C-4339-A02B-5CD2E1E2203B}"/>
              </a:ext>
            </a:extLst>
          </p:cNvPr>
          <p:cNvSpPr txBox="1"/>
          <p:nvPr/>
        </p:nvSpPr>
        <p:spPr>
          <a:xfrm>
            <a:off x="0" y="1629000"/>
            <a:ext cx="11026588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available for Azure Functions?</a:t>
            </a:r>
          </a:p>
        </p:txBody>
      </p:sp>
      <p:pic>
        <p:nvPicPr>
          <p:cNvPr id="8" name="Picture 2" descr="Thinking Face on Apple iOS 14.6">
            <a:extLst>
              <a:ext uri="{FF2B5EF4-FFF2-40B4-BE49-F238E27FC236}">
                <a16:creationId xmlns:a16="http://schemas.microsoft.com/office/drawing/2014/main" id="{FD71BFDB-CE06-4E4C-B557-51DC86B3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86" y="297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43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839941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.NET 6</a:t>
            </a:r>
            <a:br>
              <a:rPr lang="en-US"/>
            </a:br>
            <a:r>
              <a:rPr lang="en-US"/>
              <a:t>with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5002-1535-44A7-9134-D0DDE903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2614D-DB37-44E3-BC33-D4BBC5E0E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BE6D-E466-4ADE-91AE-E0D00A18A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7CF54-2FF4-4208-8742-32493D07F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7C020-8A25-4AAC-B804-2FC6A37276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01203-3B03-4DEB-BD6D-D870D04E0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568CE-F370-42B3-AD15-483E1503FAEE}"/>
              </a:ext>
            </a:extLst>
          </p:cNvPr>
          <p:cNvSpPr txBox="1"/>
          <p:nvPr/>
        </p:nvSpPr>
        <p:spPr>
          <a:xfrm>
            <a:off x="0" y="875964"/>
            <a:ext cx="9888071" cy="3600000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 </a:t>
            </a:r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Extension</a:t>
            </a:r>
          </a:p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</a:t>
            </a:r>
            <a:r>
              <a:rPr lang="en-AU" sz="32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AU" sz="32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azfunc-openapi</a:t>
            </a:r>
            <a:endParaRPr lang="en-AU" sz="32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619B8-277A-4AC1-839A-A669AFC0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776" y="17759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86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E0CBC8A-2B5F-4A08-A01A-08EE65E24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18" y="429892"/>
            <a:ext cx="11416689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Supports up to .NET 6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Supports in-proc &amp; out-of-proc workers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0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44D0-97B6-428E-8C10-2A83EDA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CEBDF-8427-4D16-AA19-0B96E8782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C0A5E-D7F5-4D1D-9D30-C20F1029AD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8BD4D-2F46-456A-B1A2-F681B8EBE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90255-5F83-4E8B-B437-216DBE83E7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8845409-95E9-4FDD-82A9-0BBDD2B2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690E5-15DD-430C-AA32-F5538954AEC5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81C3F-FA42-4C78-AA02-EB3982313EC3}"/>
              </a:ext>
            </a:extLst>
          </p:cNvPr>
          <p:cNvSpPr txBox="1"/>
          <p:nvPr/>
        </p:nvSpPr>
        <p:spPr>
          <a:xfrm>
            <a:off x="1398494" y="875964"/>
            <a:ext cx="10793506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Demo:</a:t>
            </a:r>
          </a:p>
          <a:p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OpenAPI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Extension on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647264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911EF-EE60-4F6C-A1C3-848FDF4EDA20}"/>
              </a:ext>
            </a:extLst>
          </p:cNvPr>
          <p:cNvSpPr txBox="1"/>
          <p:nvPr/>
        </p:nvSpPr>
        <p:spPr>
          <a:xfrm>
            <a:off x="0" y="875964"/>
            <a:ext cx="12193200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AU" sz="4000" dirty="0">
              <a:solidFill>
                <a:srgbClr val="3A2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EBB85-2776-47DD-889C-19C510E47808}"/>
              </a:ext>
            </a:extLst>
          </p:cNvPr>
          <p:cNvSpPr txBox="1"/>
          <p:nvPr/>
        </p:nvSpPr>
        <p:spPr>
          <a:xfrm>
            <a:off x="1398494" y="875964"/>
            <a:ext cx="10793506" cy="360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Demo:</a:t>
            </a:r>
          </a:p>
          <a:p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Migrating Azure Functions to </a:t>
            </a:r>
            <a:r>
              <a:rPr lang="en-AU" sz="4000" dirty="0" err="1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  <a:r>
              <a:rPr lang="en-AU" sz="40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37783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3867CF3-4C31-4194-BF7F-FAE52851DAEE}"/>
              </a:ext>
            </a:extLst>
          </p:cNvPr>
          <p:cNvSpPr txBox="1">
            <a:spLocks/>
          </p:cNvSpPr>
          <p:nvPr/>
        </p:nvSpPr>
        <p:spPr>
          <a:xfrm>
            <a:off x="838200" y="126587"/>
            <a:ext cx="10515600" cy="1171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s-ES" dirty="0"/>
              <a:t>Sobre mí</a:t>
            </a:r>
            <a:endParaRPr lang="en-US" dirty="0"/>
          </a:p>
        </p:txBody>
      </p:sp>
      <p:sp>
        <p:nvSpPr>
          <p:cNvPr id="14" name="Subtitle 1">
            <a:extLst>
              <a:ext uri="{FF2B5EF4-FFF2-40B4-BE49-F238E27FC236}">
                <a16:creationId xmlns:a16="http://schemas.microsoft.com/office/drawing/2014/main" id="{84A1D835-5524-4C7D-AED5-02D72EA2FD0F}"/>
              </a:ext>
            </a:extLst>
          </p:cNvPr>
          <p:cNvSpPr txBox="1">
            <a:spLocks/>
          </p:cNvSpPr>
          <p:nvPr/>
        </p:nvSpPr>
        <p:spPr>
          <a:xfrm>
            <a:off x="4254108" y="1418962"/>
            <a:ext cx="3683782" cy="672447"/>
          </a:xfrm>
          <a:prstGeom prst="rect">
            <a:avLst/>
          </a:prstGeom>
        </p:spPr>
        <p:txBody>
          <a:bodyPr vert="horz" lIns="92087" tIns="46044" rIns="92087" bIns="46044" rtlCol="0">
            <a:no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15359">
              <a:buNone/>
              <a:defRPr/>
            </a:pPr>
            <a:r>
              <a:rPr lang="en-US" sz="3264" b="1" spc="-101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Sergio Parra Guerra</a:t>
            </a:r>
          </a:p>
          <a:p>
            <a:pPr marL="0" indent="0" defTabSz="1015359">
              <a:buNone/>
              <a:defRPr/>
            </a:pPr>
            <a:r>
              <a:rPr lang="en-US" sz="3264" b="1" spc="-101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“PARRITA"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3BF1A8-A831-4C25-9C95-5A5E5F3C25F3}"/>
              </a:ext>
            </a:extLst>
          </p:cNvPr>
          <p:cNvSpPr txBox="1">
            <a:spLocks/>
          </p:cNvSpPr>
          <p:nvPr/>
        </p:nvSpPr>
        <p:spPr>
          <a:xfrm>
            <a:off x="4254108" y="2612732"/>
            <a:ext cx="6032375" cy="2214539"/>
          </a:xfrm>
          <a:prstGeom prst="rect">
            <a:avLst/>
          </a:prstGeom>
        </p:spPr>
        <p:txBody>
          <a:bodyPr vert="horz" lIns="92087" tIns="46044" rIns="92087" bIns="46044" rtlCol="0">
            <a:norm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760" indent="-380760" defTabSz="1015359">
              <a:defRPr/>
            </a:pPr>
            <a:r>
              <a:rPr lang="en-US" sz="2589" spc="-101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Software Architect at </a:t>
            </a:r>
            <a:r>
              <a:rPr lang="en-US" sz="2589" spc="-101" dirty="0" err="1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rPr>
              <a:t>Encamina</a:t>
            </a:r>
            <a:endParaRPr lang="en-US" sz="2589" spc="-101" dirty="0">
              <a:solidFill>
                <a:schemeClr val="tx1">
                  <a:alpha val="99000"/>
                </a:schemeClr>
              </a:solidFill>
              <a:latin typeface="Segoe UI Light" pitchFamily="34" charset="0"/>
            </a:endParaRPr>
          </a:p>
          <a:p>
            <a:pPr marL="0" indent="0" defTabSz="1015359">
              <a:buNone/>
              <a:defRPr/>
            </a:pPr>
            <a:endParaRPr lang="en-US" sz="2589" spc="-101" dirty="0">
              <a:solidFill>
                <a:prstClr val="black">
                  <a:alpha val="99000"/>
                </a:prstClr>
              </a:solidFill>
              <a:latin typeface="Segoe UI Light" pitchFamily="34" charset="0"/>
            </a:endParaRPr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r>
              <a:rPr lang="en-US" sz="1663" dirty="0"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sparra@encamina.com</a:t>
            </a:r>
            <a:r>
              <a:rPr lang="en-US" sz="1663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lvl="1" indent="0" defTabSz="1015359">
              <a:spcBef>
                <a:spcPts val="1020"/>
              </a:spcBef>
              <a:buNone/>
              <a:defRPr/>
            </a:pPr>
            <a:r>
              <a:rPr lang="en-US" sz="1663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663" dirty="0">
                <a:latin typeface="Segoe UI Light" panose="020B0502040204020203" pitchFamily="34" charset="0"/>
                <a:cs typeface="Segoe UI Light" panose="020B0502040204020203" pitchFamily="34" charset="0"/>
              </a:rPr>
              <a:t>@sparraguerra</a:t>
            </a:r>
            <a:endParaRPr lang="en-US" sz="111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6378" lvl="1" indent="0" defTabSz="1015359">
              <a:buNone/>
              <a:defRPr/>
            </a:pPr>
            <a:endParaRPr lang="en-US" sz="111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  <a:hlinkClick r:id="rId3"/>
            </a:endParaRPr>
          </a:p>
          <a:p>
            <a:pPr marL="380760" indent="-380760" defTabSz="1015359">
              <a:defRPr/>
            </a:pPr>
            <a:endParaRPr lang="en-US" sz="2589" dirty="0">
              <a:solidFill>
                <a:prstClr val="black"/>
              </a:solidFill>
            </a:endParaRPr>
          </a:p>
          <a:p>
            <a:pPr marL="380760" indent="-380760" defTabSz="1015359">
              <a:defRPr/>
            </a:pPr>
            <a:endParaRPr lang="en-US" sz="1480" dirty="0">
              <a:solidFill>
                <a:prstClr val="black"/>
              </a:solidFill>
            </a:endParaRPr>
          </a:p>
        </p:txBody>
      </p:sp>
      <p:pic>
        <p:nvPicPr>
          <p:cNvPr id="16" name="Imagen 22">
            <a:extLst>
              <a:ext uri="{FF2B5EF4-FFF2-40B4-BE49-F238E27FC236}">
                <a16:creationId xmlns:a16="http://schemas.microsoft.com/office/drawing/2014/main" id="{EFD70C28-E209-4229-90F7-C34C652CB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07" y="3957689"/>
            <a:ext cx="458586" cy="3728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18EB8D-76A3-405E-A207-B8745DA80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80" y="5004533"/>
            <a:ext cx="2165802" cy="1070869"/>
          </a:xfrm>
          <a:prstGeom prst="rect">
            <a:avLst/>
          </a:prstGeom>
        </p:spPr>
      </p:pic>
      <p:pic>
        <p:nvPicPr>
          <p:cNvPr id="18" name="Marcador de posición de imagen 7">
            <a:extLst>
              <a:ext uri="{FF2B5EF4-FFF2-40B4-BE49-F238E27FC236}">
                <a16:creationId xmlns:a16="http://schemas.microsoft.com/office/drawing/2014/main" id="{B70F21B5-5B36-4A74-B603-5088B21B2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50511">
            <a:off x="8128024" y="861257"/>
            <a:ext cx="1417317" cy="1409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Imagen 2">
            <a:extLst>
              <a:ext uri="{FF2B5EF4-FFF2-40B4-BE49-F238E27FC236}">
                <a16:creationId xmlns:a16="http://schemas.microsoft.com/office/drawing/2014/main" id="{B0E04107-788E-4DE5-858C-3F8307540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822" y="4574469"/>
            <a:ext cx="2922473" cy="11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37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7BF818C-D398-344E-A5D6-6AA334A4B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923" y="1658889"/>
            <a:ext cx="2410192" cy="2410192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5D6B0-EFEF-1848-8C46-5B98912C2881}"/>
              </a:ext>
            </a:extLst>
          </p:cNvPr>
          <p:cNvSpPr txBox="1"/>
          <p:nvPr/>
        </p:nvSpPr>
        <p:spPr>
          <a:xfrm>
            <a:off x="990806" y="4213830"/>
            <a:ext cx="324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673A1-8585-0F46-801C-F29B5868F686}"/>
              </a:ext>
            </a:extLst>
          </p:cNvPr>
          <p:cNvSpPr txBox="1"/>
          <p:nvPr/>
        </p:nvSpPr>
        <p:spPr>
          <a:xfrm>
            <a:off x="5414715" y="2059394"/>
            <a:ext cx="621683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code when events occur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Event-driven scaling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infrastructure management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Consumption pricing with free grant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AB7D0-EE05-694D-ADBD-A136DD7858C5}"/>
              </a:ext>
            </a:extLst>
          </p:cNvPr>
          <p:cNvCxnSpPr/>
          <p:nvPr/>
        </p:nvCxnSpPr>
        <p:spPr>
          <a:xfrm>
            <a:off x="4823460" y="1125854"/>
            <a:ext cx="0" cy="460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339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021C-7906-C145-A9F4-A3843D87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64E35-66BF-C246-9844-3817C49E3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Availability zones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OpenAPI</a:t>
            </a:r>
            <a:r>
              <a:rPr lang="en-US" dirty="0"/>
              <a:t> extension</a:t>
            </a:r>
          </a:p>
          <a:p>
            <a:pPr>
              <a:spcAft>
                <a:spcPts val="1200"/>
              </a:spcAft>
            </a:pPr>
            <a:r>
              <a:rPr lang="en-US" dirty="0"/>
              <a:t>New Durable Functions backends: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SQL Server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Netherite</a:t>
            </a:r>
            <a:r>
              <a:rPr lang="en-US" dirty="0"/>
              <a:t>  (https://blog.santiagoporras.com/azure-durable-functions-netherite-storage-provider/)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599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72249B56-E32E-824E-A641-F8C4534754E6}"/>
              </a:ext>
            </a:extLst>
          </p:cNvPr>
          <p:cNvSpPr/>
          <p:nvPr/>
        </p:nvSpPr>
        <p:spPr bwMode="auto">
          <a:xfrm>
            <a:off x="838199" y="1021680"/>
            <a:ext cx="3015343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GENERALLY</a:t>
            </a:r>
            <a:r>
              <a:rPr kumimoji="0" lang="en-US" sz="1500" b="0" i="0" u="none" strike="noStrike" kern="1200" cap="none" spc="200" normalizeH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 AVAILABLE</a:t>
            </a:r>
            <a:endParaRPr kumimoji="0" lang="en-US" sz="1500" b="0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7E7403-ED5B-3A4F-8D8C-45E3D7AF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9443"/>
            <a:ext cx="10515600" cy="381504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 dirty="0"/>
              <a:t>Updates to popular extensions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800" dirty="0"/>
              <a:t>Blobs, Queues, Event Hubs, Event Grid, Service Bus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800" dirty="0"/>
              <a:t>Supports identity-based connections</a:t>
            </a:r>
          </a:p>
          <a:p>
            <a:pPr marL="0" indent="0">
              <a:spcBef>
                <a:spcPts val="3000"/>
              </a:spcBef>
              <a:spcAft>
                <a:spcPts val="1200"/>
              </a:spcAft>
              <a:buNone/>
            </a:pPr>
            <a:r>
              <a:rPr lang="en-US" sz="3600" dirty="0"/>
              <a:t>New extension: Azure Web </a:t>
            </a:r>
            <a:r>
              <a:rPr lang="en-US" sz="3600" dirty="0" err="1"/>
              <a:t>PubSub</a:t>
            </a:r>
            <a:endParaRPr lang="en-US" sz="3600" dirty="0"/>
          </a:p>
          <a:p>
            <a:pPr marL="0" indent="0">
              <a:spcBef>
                <a:spcPts val="3000"/>
              </a:spcBef>
              <a:spcAft>
                <a:spcPts val="1200"/>
              </a:spcAft>
              <a:buNone/>
            </a:pPr>
            <a:r>
              <a:rPr lang="en-US" sz="3600" dirty="0"/>
              <a:t>.NET 6 support in Azure Functions 🎉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642550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</p:spTree>
    <p:extLst>
      <p:ext uri="{BB962C8B-B14F-4D97-AF65-F5344CB8AC3E}">
        <p14:creationId xmlns:p14="http://schemas.microsoft.com/office/powerpoint/2010/main" val="15004153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189133" y="4585031"/>
            <a:ext cx="1608436" cy="1744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366E3B-2F19-904C-BB4C-0731A0B0FF42}"/>
              </a:ext>
            </a:extLst>
          </p:cNvPr>
          <p:cNvGrpSpPr/>
          <p:nvPr/>
        </p:nvGrpSpPr>
        <p:grpSpPr>
          <a:xfrm>
            <a:off x="4132088" y="2600875"/>
            <a:ext cx="702565" cy="747131"/>
            <a:chOff x="4132088" y="2600875"/>
            <a:chExt cx="702565" cy="74713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2F6571-8094-934B-AC9E-C2FEB13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254771" y="3182219"/>
              <a:ext cx="226740" cy="0"/>
            </a:xfrm>
            <a:prstGeom prst="line">
              <a:avLst/>
            </a:prstGeom>
            <a:ln w="889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782436-6382-6A4A-B512-27EBBC7FD89B}"/>
                </a:ext>
              </a:extLst>
            </p:cNvPr>
            <p:cNvSpPr/>
            <p:nvPr/>
          </p:nvSpPr>
          <p:spPr bwMode="auto">
            <a:xfrm>
              <a:off x="4326855" y="3014373"/>
              <a:ext cx="345989" cy="33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C118C4-2EB5-B643-A221-F4FC061A9550}"/>
                </a:ext>
              </a:extLst>
            </p:cNvPr>
            <p:cNvSpPr txBox="1"/>
            <p:nvPr/>
          </p:nvSpPr>
          <p:spPr>
            <a:xfrm>
              <a:off x="4132088" y="2600875"/>
              <a:ext cx="7025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</p:spTree>
    <p:extLst>
      <p:ext uri="{BB962C8B-B14F-4D97-AF65-F5344CB8AC3E}">
        <p14:creationId xmlns:p14="http://schemas.microsoft.com/office/powerpoint/2010/main" val="5351171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2D56EEC-8A11-CE4E-B8D4-273F7512EAA3}"/>
              </a:ext>
            </a:extLst>
          </p:cNvPr>
          <p:cNvGrpSpPr/>
          <p:nvPr/>
        </p:nvGrpSpPr>
        <p:grpSpPr>
          <a:xfrm>
            <a:off x="4254771" y="2604993"/>
            <a:ext cx="2413921" cy="750221"/>
            <a:chOff x="4254771" y="2604993"/>
            <a:chExt cx="2413921" cy="75022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2F6571-8094-934B-AC9E-C2FEB13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254771" y="3182219"/>
              <a:ext cx="1920118" cy="0"/>
            </a:xfrm>
            <a:prstGeom prst="line">
              <a:avLst/>
            </a:prstGeom>
            <a:ln w="889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390AA1-15E5-9E46-8476-90CEB9DCB68A}"/>
                </a:ext>
              </a:extLst>
            </p:cNvPr>
            <p:cNvSpPr/>
            <p:nvPr/>
          </p:nvSpPr>
          <p:spPr bwMode="auto">
            <a:xfrm>
              <a:off x="5989981" y="3021581"/>
              <a:ext cx="345989" cy="33363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8B1889-FFB8-864B-A2B1-AB5FD895C50C}"/>
                </a:ext>
              </a:extLst>
            </p:cNvPr>
            <p:cNvSpPr txBox="1"/>
            <p:nvPr/>
          </p:nvSpPr>
          <p:spPr>
            <a:xfrm>
              <a:off x="5657261" y="2604993"/>
              <a:ext cx="101143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6 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LTS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99DDA-1F4A-DB4A-A0F8-28756DD79BD8}"/>
              </a:ext>
            </a:extLst>
          </p:cNvPr>
          <p:cNvCxnSpPr>
            <a:cxnSpLocks/>
          </p:cNvCxnSpPr>
          <p:nvPr/>
        </p:nvCxnSpPr>
        <p:spPr>
          <a:xfrm>
            <a:off x="4254771" y="3183956"/>
            <a:ext cx="245078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3985756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01636" y="4863425"/>
            <a:ext cx="11226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33356-270D-F64B-9074-A47131A9507A}"/>
              </a:ext>
            </a:extLst>
          </p:cNvPr>
          <p:cNvSpPr txBox="1"/>
          <p:nvPr/>
        </p:nvSpPr>
        <p:spPr>
          <a:xfrm>
            <a:off x="5512156" y="3764986"/>
            <a:ext cx="130163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.NET Conf 2021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580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468</Words>
  <Application>Microsoft Office PowerPoint</Application>
  <PresentationFormat>Widescreen</PresentationFormat>
  <Paragraphs>121</Paragraphs>
  <Slides>36</Slides>
  <Notes>9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Open Sans</vt:lpstr>
      <vt:lpstr>Arial</vt:lpstr>
      <vt:lpstr>Segoe UI Light</vt:lpstr>
      <vt:lpstr>Consolas</vt:lpstr>
      <vt:lpstr>Calibri</vt:lpstr>
      <vt:lpstr>Segoe UI</vt:lpstr>
      <vt:lpstr>1_Office Theme</vt:lpstr>
      <vt:lpstr>3_Office Theme</vt:lpstr>
      <vt:lpstr>2_Office Theme</vt:lpstr>
      <vt:lpstr>PowerPoint Presentation</vt:lpstr>
      <vt:lpstr>Serverless .NET 6 with Azure Functions</vt:lpstr>
      <vt:lpstr>PowerPoint Presentation</vt:lpstr>
      <vt:lpstr>PowerPoint Presentation</vt:lpstr>
      <vt:lpstr>Recent updates</vt:lpstr>
      <vt:lpstr>PowerPoint Presentation</vt:lpstr>
      <vt:lpstr>Azure Functions .NET Roadmap</vt:lpstr>
      <vt:lpstr>Azure Functions .NET Roadmap</vt:lpstr>
      <vt:lpstr>Azure Functions .NET Roadmap</vt:lpstr>
      <vt:lpstr>Azure Functions .NET Roadmap</vt:lpstr>
      <vt:lpstr>Azure Functions .NET Roadmap</vt:lpstr>
      <vt:lpstr>Azure Functions .NET Roadmap</vt:lpstr>
      <vt:lpstr>Which one do I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Sergio Parra Guerra</cp:lastModifiedBy>
  <cp:revision>1</cp:revision>
  <dcterms:created xsi:type="dcterms:W3CDTF">2020-08-18T20:47:27Z</dcterms:created>
  <dcterms:modified xsi:type="dcterms:W3CDTF">2022-01-22T17:31:56Z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